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0" r:id="rId1"/>
  </p:sldMasterIdLst>
  <p:notesMasterIdLst>
    <p:notesMasterId r:id="rId33"/>
  </p:notesMasterIdLst>
  <p:sldIdLst>
    <p:sldId id="256" r:id="rId2"/>
    <p:sldId id="258" r:id="rId3"/>
    <p:sldId id="259" r:id="rId4"/>
    <p:sldId id="283" r:id="rId5"/>
    <p:sldId id="269" r:id="rId6"/>
    <p:sldId id="293" r:id="rId7"/>
    <p:sldId id="266" r:id="rId8"/>
    <p:sldId id="267" r:id="rId9"/>
    <p:sldId id="261" r:id="rId10"/>
    <p:sldId id="264" r:id="rId11"/>
    <p:sldId id="311" r:id="rId12"/>
    <p:sldId id="282" r:id="rId13"/>
    <p:sldId id="274" r:id="rId14"/>
    <p:sldId id="347" r:id="rId15"/>
    <p:sldId id="346" r:id="rId16"/>
    <p:sldId id="271" r:id="rId17"/>
    <p:sldId id="286" r:id="rId18"/>
    <p:sldId id="292" r:id="rId19"/>
    <p:sldId id="281" r:id="rId20"/>
    <p:sldId id="262" r:id="rId21"/>
    <p:sldId id="294" r:id="rId22"/>
    <p:sldId id="305" r:id="rId23"/>
    <p:sldId id="295" r:id="rId24"/>
    <p:sldId id="297" r:id="rId25"/>
    <p:sldId id="284" r:id="rId26"/>
    <p:sldId id="287" r:id="rId27"/>
    <p:sldId id="270" r:id="rId28"/>
    <p:sldId id="304" r:id="rId29"/>
    <p:sldId id="277" r:id="rId30"/>
    <p:sldId id="349" r:id="rId31"/>
    <p:sldId id="315" r:id="rId32"/>
  </p:sldIdLst>
  <p:sldSz cx="9144000" cy="5143500" type="screen16x9"/>
  <p:notesSz cx="6858000" cy="9144000"/>
  <p:embeddedFontLst>
    <p:embeddedFont>
      <p:font typeface="APL385 Unicode" panose="020B0709000202000203" pitchFamily="49" charset="0"/>
      <p:regular r:id="rId34"/>
    </p:embeddedFont>
    <p:embeddedFont>
      <p:font typeface="Didact Gothic" panose="00000500000000000000" pitchFamily="2" charset="0"/>
      <p:regular r:id="rId35"/>
    </p:embeddedFont>
    <p:embeddedFont>
      <p:font typeface="Julius Sans One" panose="02000000000000000000" pitchFamily="2" charset="0"/>
      <p:regular r:id="rId36"/>
    </p:embeddedFont>
    <p:embeddedFont>
      <p:font typeface="Montserrat" panose="00000500000000000000" pitchFamily="2" charset="0"/>
      <p:regular r:id="rId37"/>
      <p:bold r:id="rId38"/>
      <p:italic r:id="rId39"/>
      <p:boldItalic r:id="rId40"/>
    </p:embeddedFont>
    <p:embeddedFont>
      <p:font typeface="Questrial" pitchFamily="2" charset="0"/>
      <p:regular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46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2C1B7C-4207-43CA-8F1D-78ABC5813FB8}" v="2059" dt="2023-10-18T00:35:37.852"/>
  </p1510:revLst>
</p1510:revInfo>
</file>

<file path=ppt/tableStyles.xml><?xml version="1.0" encoding="utf-8"?>
<a:tblStyleLst xmlns:a="http://schemas.openxmlformats.org/drawingml/2006/main" def="{495A078F-A690-4A9F-864C-C373F7C11B84}">
  <a:tblStyle styleId="{495A078F-A690-4A9F-864C-C373F7C11B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40" y="-787"/>
      </p:cViewPr>
      <p:guideLst>
        <p:guide pos="446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329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Hsu" userId="0cffdb1c3a2f95f6" providerId="LiveId" clId="{E92C1B7C-4207-43CA-8F1D-78ABC5813FB8}"/>
    <pc:docChg chg="undo redo custSel addSld delSld modSld sldOrd delMainMaster">
      <pc:chgData name="Aaron Hsu" userId="0cffdb1c3a2f95f6" providerId="LiveId" clId="{E92C1B7C-4207-43CA-8F1D-78ABC5813FB8}" dt="2023-10-18T00:32:18.483" v="8867" actId="47"/>
      <pc:docMkLst>
        <pc:docMk/>
      </pc:docMkLst>
      <pc:sldChg chg="modSp mod">
        <pc:chgData name="Aaron Hsu" userId="0cffdb1c3a2f95f6" providerId="LiveId" clId="{E92C1B7C-4207-43CA-8F1D-78ABC5813FB8}" dt="2023-10-17T00:54:28.870" v="144" actId="20577"/>
        <pc:sldMkLst>
          <pc:docMk/>
          <pc:sldMk cId="0" sldId="256"/>
        </pc:sldMkLst>
        <pc:spChg chg="mod">
          <ac:chgData name="Aaron Hsu" userId="0cffdb1c3a2f95f6" providerId="LiveId" clId="{E92C1B7C-4207-43CA-8F1D-78ABC5813FB8}" dt="2023-10-17T00:53:58.028" v="46" actId="20577"/>
          <ac:spMkLst>
            <pc:docMk/>
            <pc:sldMk cId="0" sldId="256"/>
            <ac:spMk id="463" creationId="{00000000-0000-0000-0000-000000000000}"/>
          </ac:spMkLst>
        </pc:spChg>
        <pc:spChg chg="mod">
          <ac:chgData name="Aaron Hsu" userId="0cffdb1c3a2f95f6" providerId="LiveId" clId="{E92C1B7C-4207-43CA-8F1D-78ABC5813FB8}" dt="2023-10-17T00:54:28.870" v="144" actId="20577"/>
          <ac:spMkLst>
            <pc:docMk/>
            <pc:sldMk cId="0" sldId="256"/>
            <ac:spMk id="464" creationId="{00000000-0000-0000-0000-000000000000}"/>
          </ac:spMkLst>
        </pc:spChg>
      </pc:sldChg>
      <pc:sldChg chg="add del ord">
        <pc:chgData name="Aaron Hsu" userId="0cffdb1c3a2f95f6" providerId="LiveId" clId="{E92C1B7C-4207-43CA-8F1D-78ABC5813FB8}" dt="2023-10-18T00:32:18.483" v="8867" actId="47"/>
        <pc:sldMkLst>
          <pc:docMk/>
          <pc:sldMk cId="0" sldId="257"/>
        </pc:sldMkLst>
      </pc:sldChg>
      <pc:sldChg chg="modSp modAnim modNotes">
        <pc:chgData name="Aaron Hsu" userId="0cffdb1c3a2f95f6" providerId="LiveId" clId="{E92C1B7C-4207-43CA-8F1D-78ABC5813FB8}" dt="2023-10-17T00:57:57.824" v="526" actId="5793"/>
        <pc:sldMkLst>
          <pc:docMk/>
          <pc:sldMk cId="0" sldId="258"/>
        </pc:sldMkLst>
        <pc:spChg chg="mod">
          <ac:chgData name="Aaron Hsu" userId="0cffdb1c3a2f95f6" providerId="LiveId" clId="{E92C1B7C-4207-43CA-8F1D-78ABC5813FB8}" dt="2023-10-17T00:55:11.722" v="181" actId="20577"/>
          <ac:spMkLst>
            <pc:docMk/>
            <pc:sldMk cId="0" sldId="258"/>
            <ac:spMk id="477" creationId="{00000000-0000-0000-0000-000000000000}"/>
          </ac:spMkLst>
        </pc:spChg>
        <pc:spChg chg="mod">
          <ac:chgData name="Aaron Hsu" userId="0cffdb1c3a2f95f6" providerId="LiveId" clId="{E92C1B7C-4207-43CA-8F1D-78ABC5813FB8}" dt="2023-10-17T00:57:57.824" v="526" actId="5793"/>
          <ac:spMkLst>
            <pc:docMk/>
            <pc:sldMk cId="0" sldId="258"/>
            <ac:spMk id="478" creationId="{00000000-0000-0000-0000-000000000000}"/>
          </ac:spMkLst>
        </pc:spChg>
      </pc:sldChg>
      <pc:sldChg chg="modSp mod">
        <pc:chgData name="Aaron Hsu" userId="0cffdb1c3a2f95f6" providerId="LiveId" clId="{E92C1B7C-4207-43CA-8F1D-78ABC5813FB8}" dt="2023-10-17T00:57:30.883" v="509" actId="20577"/>
        <pc:sldMkLst>
          <pc:docMk/>
          <pc:sldMk cId="0" sldId="259"/>
        </pc:sldMkLst>
        <pc:spChg chg="mod">
          <ac:chgData name="Aaron Hsu" userId="0cffdb1c3a2f95f6" providerId="LiveId" clId="{E92C1B7C-4207-43CA-8F1D-78ABC5813FB8}" dt="2023-10-17T00:56:38.666" v="355" actId="20577"/>
          <ac:spMkLst>
            <pc:docMk/>
            <pc:sldMk cId="0" sldId="259"/>
            <ac:spMk id="485" creationId="{00000000-0000-0000-0000-000000000000}"/>
          </ac:spMkLst>
        </pc:spChg>
        <pc:spChg chg="mod">
          <ac:chgData name="Aaron Hsu" userId="0cffdb1c3a2f95f6" providerId="LiveId" clId="{E92C1B7C-4207-43CA-8F1D-78ABC5813FB8}" dt="2023-10-17T00:56:29.767" v="339" actId="20577"/>
          <ac:spMkLst>
            <pc:docMk/>
            <pc:sldMk cId="0" sldId="259"/>
            <ac:spMk id="486" creationId="{00000000-0000-0000-0000-000000000000}"/>
          </ac:spMkLst>
        </pc:spChg>
        <pc:spChg chg="mod">
          <ac:chgData name="Aaron Hsu" userId="0cffdb1c3a2f95f6" providerId="LiveId" clId="{E92C1B7C-4207-43CA-8F1D-78ABC5813FB8}" dt="2023-10-17T00:56:45.827" v="358" actId="20577"/>
          <ac:spMkLst>
            <pc:docMk/>
            <pc:sldMk cId="0" sldId="259"/>
            <ac:spMk id="487" creationId="{00000000-0000-0000-0000-000000000000}"/>
          </ac:spMkLst>
        </pc:spChg>
        <pc:spChg chg="mod">
          <ac:chgData name="Aaron Hsu" userId="0cffdb1c3a2f95f6" providerId="LiveId" clId="{E92C1B7C-4207-43CA-8F1D-78ABC5813FB8}" dt="2023-10-17T00:56:53.081" v="386" actId="20577"/>
          <ac:spMkLst>
            <pc:docMk/>
            <pc:sldMk cId="0" sldId="259"/>
            <ac:spMk id="488" creationId="{00000000-0000-0000-0000-000000000000}"/>
          </ac:spMkLst>
        </pc:spChg>
        <pc:spChg chg="mod">
          <ac:chgData name="Aaron Hsu" userId="0cffdb1c3a2f95f6" providerId="LiveId" clId="{E92C1B7C-4207-43CA-8F1D-78ABC5813FB8}" dt="2023-10-17T00:56:59.225" v="392" actId="20577"/>
          <ac:spMkLst>
            <pc:docMk/>
            <pc:sldMk cId="0" sldId="259"/>
            <ac:spMk id="491" creationId="{00000000-0000-0000-0000-000000000000}"/>
          </ac:spMkLst>
        </pc:spChg>
        <pc:spChg chg="mod">
          <ac:chgData name="Aaron Hsu" userId="0cffdb1c3a2f95f6" providerId="LiveId" clId="{E92C1B7C-4207-43CA-8F1D-78ABC5813FB8}" dt="2023-10-17T00:57:12.684" v="454" actId="20577"/>
          <ac:spMkLst>
            <pc:docMk/>
            <pc:sldMk cId="0" sldId="259"/>
            <ac:spMk id="492" creationId="{00000000-0000-0000-0000-000000000000}"/>
          </ac:spMkLst>
        </pc:spChg>
        <pc:spChg chg="mod">
          <ac:chgData name="Aaron Hsu" userId="0cffdb1c3a2f95f6" providerId="LiveId" clId="{E92C1B7C-4207-43CA-8F1D-78ABC5813FB8}" dt="2023-10-17T00:57:19.283" v="471" actId="20577"/>
          <ac:spMkLst>
            <pc:docMk/>
            <pc:sldMk cId="0" sldId="259"/>
            <ac:spMk id="493" creationId="{00000000-0000-0000-0000-000000000000}"/>
          </ac:spMkLst>
        </pc:spChg>
        <pc:spChg chg="mod">
          <ac:chgData name="Aaron Hsu" userId="0cffdb1c3a2f95f6" providerId="LiveId" clId="{E92C1B7C-4207-43CA-8F1D-78ABC5813FB8}" dt="2023-10-17T00:57:30.883" v="509" actId="20577"/>
          <ac:spMkLst>
            <pc:docMk/>
            <pc:sldMk cId="0" sldId="259"/>
            <ac:spMk id="494" creationId="{00000000-0000-0000-0000-000000000000}"/>
          </ac:spMkLst>
        </pc:spChg>
      </pc:sldChg>
      <pc:sldChg chg="del">
        <pc:chgData name="Aaron Hsu" userId="0cffdb1c3a2f95f6" providerId="LiveId" clId="{E92C1B7C-4207-43CA-8F1D-78ABC5813FB8}" dt="2023-10-17T00:58:05.940" v="527" actId="47"/>
        <pc:sldMkLst>
          <pc:docMk/>
          <pc:sldMk cId="0" sldId="260"/>
        </pc:sldMkLst>
      </pc:sldChg>
      <pc:sldChg chg="modSp mod ord">
        <pc:chgData name="Aaron Hsu" userId="0cffdb1c3a2f95f6" providerId="LiveId" clId="{E92C1B7C-4207-43CA-8F1D-78ABC5813FB8}" dt="2023-10-17T07:16:11.872" v="1609" actId="20577"/>
        <pc:sldMkLst>
          <pc:docMk/>
          <pc:sldMk cId="0" sldId="261"/>
        </pc:sldMkLst>
        <pc:spChg chg="mod ord">
          <ac:chgData name="Aaron Hsu" userId="0cffdb1c3a2f95f6" providerId="LiveId" clId="{E92C1B7C-4207-43CA-8F1D-78ABC5813FB8}" dt="2023-10-17T01:18:00.554" v="662" actId="167"/>
          <ac:spMkLst>
            <pc:docMk/>
            <pc:sldMk cId="0" sldId="261"/>
            <ac:spMk id="521" creationId="{00000000-0000-0000-0000-000000000000}"/>
          </ac:spMkLst>
        </pc:spChg>
        <pc:spChg chg="mod">
          <ac:chgData name="Aaron Hsu" userId="0cffdb1c3a2f95f6" providerId="LiveId" clId="{E92C1B7C-4207-43CA-8F1D-78ABC5813FB8}" dt="2023-10-17T07:15:59.845" v="1602" actId="20577"/>
          <ac:spMkLst>
            <pc:docMk/>
            <pc:sldMk cId="0" sldId="261"/>
            <ac:spMk id="522" creationId="{00000000-0000-0000-0000-000000000000}"/>
          </ac:spMkLst>
        </pc:spChg>
        <pc:spChg chg="mod">
          <ac:chgData name="Aaron Hsu" userId="0cffdb1c3a2f95f6" providerId="LiveId" clId="{E92C1B7C-4207-43CA-8F1D-78ABC5813FB8}" dt="2023-10-17T07:16:11.872" v="1609" actId="20577"/>
          <ac:spMkLst>
            <pc:docMk/>
            <pc:sldMk cId="0" sldId="261"/>
            <ac:spMk id="523" creationId="{00000000-0000-0000-0000-000000000000}"/>
          </ac:spMkLst>
        </pc:spChg>
        <pc:spChg chg="mod">
          <ac:chgData name="Aaron Hsu" userId="0cffdb1c3a2f95f6" providerId="LiveId" clId="{E92C1B7C-4207-43CA-8F1D-78ABC5813FB8}" dt="2023-10-17T00:59:40.262" v="601" actId="20577"/>
          <ac:spMkLst>
            <pc:docMk/>
            <pc:sldMk cId="0" sldId="261"/>
            <ac:spMk id="524" creationId="{00000000-0000-0000-0000-000000000000}"/>
          </ac:spMkLst>
        </pc:spChg>
        <pc:picChg chg="mod ord">
          <ac:chgData name="Aaron Hsu" userId="0cffdb1c3a2f95f6" providerId="LiveId" clId="{E92C1B7C-4207-43CA-8F1D-78ABC5813FB8}" dt="2023-10-17T01:20:44.895" v="709" actId="167"/>
          <ac:picMkLst>
            <pc:docMk/>
            <pc:sldMk cId="0" sldId="261"/>
            <ac:picMk id="520" creationId="{00000000-0000-0000-0000-000000000000}"/>
          </ac:picMkLst>
        </pc:picChg>
      </pc:sldChg>
      <pc:sldChg chg="addSp delSp modSp mod ord modAnim">
        <pc:chgData name="Aaron Hsu" userId="0cffdb1c3a2f95f6" providerId="LiveId" clId="{E92C1B7C-4207-43CA-8F1D-78ABC5813FB8}" dt="2023-10-17T12:52:34.996" v="7848" actId="167"/>
        <pc:sldMkLst>
          <pc:docMk/>
          <pc:sldMk cId="0" sldId="262"/>
        </pc:sldMkLst>
        <pc:spChg chg="mod">
          <ac:chgData name="Aaron Hsu" userId="0cffdb1c3a2f95f6" providerId="LiveId" clId="{E92C1B7C-4207-43CA-8F1D-78ABC5813FB8}" dt="2023-10-17T07:57:44.545" v="3484" actId="20577"/>
          <ac:spMkLst>
            <pc:docMk/>
            <pc:sldMk cId="0" sldId="262"/>
            <ac:spMk id="530" creationId="{00000000-0000-0000-0000-000000000000}"/>
          </ac:spMkLst>
        </pc:spChg>
        <pc:spChg chg="mod">
          <ac:chgData name="Aaron Hsu" userId="0cffdb1c3a2f95f6" providerId="LiveId" clId="{E92C1B7C-4207-43CA-8F1D-78ABC5813FB8}" dt="2023-10-17T09:08:44.468" v="4930" actId="114"/>
          <ac:spMkLst>
            <pc:docMk/>
            <pc:sldMk cId="0" sldId="262"/>
            <ac:spMk id="531" creationId="{00000000-0000-0000-0000-000000000000}"/>
          </ac:spMkLst>
        </pc:spChg>
        <pc:spChg chg="ord">
          <ac:chgData name="Aaron Hsu" userId="0cffdb1c3a2f95f6" providerId="LiveId" clId="{E92C1B7C-4207-43CA-8F1D-78ABC5813FB8}" dt="2023-10-17T12:52:09.241" v="7845" actId="167"/>
          <ac:spMkLst>
            <pc:docMk/>
            <pc:sldMk cId="0" sldId="262"/>
            <ac:spMk id="533" creationId="{00000000-0000-0000-0000-000000000000}"/>
          </ac:spMkLst>
        </pc:spChg>
        <pc:picChg chg="add mod ord modCrop">
          <ac:chgData name="Aaron Hsu" userId="0cffdb1c3a2f95f6" providerId="LiveId" clId="{E92C1B7C-4207-43CA-8F1D-78ABC5813FB8}" dt="2023-10-17T12:52:34.996" v="7848" actId="167"/>
          <ac:picMkLst>
            <pc:docMk/>
            <pc:sldMk cId="0" sldId="262"/>
            <ac:picMk id="3" creationId="{6055CCE2-F6EF-71EA-C96B-6DEE268FE30F}"/>
          </ac:picMkLst>
        </pc:picChg>
        <pc:picChg chg="add del">
          <ac:chgData name="Aaron Hsu" userId="0cffdb1c3a2f95f6" providerId="LiveId" clId="{E92C1B7C-4207-43CA-8F1D-78ABC5813FB8}" dt="2023-10-17T12:49:37.665" v="7842" actId="478"/>
          <ac:picMkLst>
            <pc:docMk/>
            <pc:sldMk cId="0" sldId="262"/>
            <ac:picMk id="532" creationId="{00000000-0000-0000-0000-000000000000}"/>
          </ac:picMkLst>
        </pc:pic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63"/>
        </pc:sldMkLst>
      </pc:sldChg>
      <pc:sldChg chg="modSp mod ord">
        <pc:chgData name="Aaron Hsu" userId="0cffdb1c3a2f95f6" providerId="LiveId" clId="{E92C1B7C-4207-43CA-8F1D-78ABC5813FB8}" dt="2023-10-17T09:58:02.117" v="7485" actId="20577"/>
        <pc:sldMkLst>
          <pc:docMk/>
          <pc:sldMk cId="0" sldId="264"/>
        </pc:sldMkLst>
        <pc:spChg chg="mod">
          <ac:chgData name="Aaron Hsu" userId="0cffdb1c3a2f95f6" providerId="LiveId" clId="{E92C1B7C-4207-43CA-8F1D-78ABC5813FB8}" dt="2023-10-17T09:58:02.117" v="7485" actId="20577"/>
          <ac:spMkLst>
            <pc:docMk/>
            <pc:sldMk cId="0" sldId="264"/>
            <ac:spMk id="550" creationId="{00000000-0000-0000-0000-000000000000}"/>
          </ac:spMkLst>
        </pc:spChg>
        <pc:spChg chg="mod">
          <ac:chgData name="Aaron Hsu" userId="0cffdb1c3a2f95f6" providerId="LiveId" clId="{E92C1B7C-4207-43CA-8F1D-78ABC5813FB8}" dt="2023-10-17T07:06:13.698" v="866" actId="20577"/>
          <ac:spMkLst>
            <pc:docMk/>
            <pc:sldMk cId="0" sldId="264"/>
            <ac:spMk id="551" creationId="{00000000-0000-0000-0000-000000000000}"/>
          </ac:spMkLst>
        </pc:s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65"/>
        </pc:sldMkLst>
      </pc:sldChg>
      <pc:sldChg chg="modSp mod ord">
        <pc:chgData name="Aaron Hsu" userId="0cffdb1c3a2f95f6" providerId="LiveId" clId="{E92C1B7C-4207-43CA-8F1D-78ABC5813FB8}" dt="2023-10-17T07:26:36.240" v="2403" actId="20577"/>
        <pc:sldMkLst>
          <pc:docMk/>
          <pc:sldMk cId="0" sldId="266"/>
        </pc:sldMkLst>
        <pc:spChg chg="mod">
          <ac:chgData name="Aaron Hsu" userId="0cffdb1c3a2f95f6" providerId="LiveId" clId="{E92C1B7C-4207-43CA-8F1D-78ABC5813FB8}" dt="2023-10-17T07:26:36.240" v="2403" actId="20577"/>
          <ac:spMkLst>
            <pc:docMk/>
            <pc:sldMk cId="0" sldId="266"/>
            <ac:spMk id="564" creationId="{00000000-0000-0000-0000-000000000000}"/>
          </ac:spMkLst>
        </pc:spChg>
        <pc:spChg chg="mod">
          <ac:chgData name="Aaron Hsu" userId="0cffdb1c3a2f95f6" providerId="LiveId" clId="{E92C1B7C-4207-43CA-8F1D-78ABC5813FB8}" dt="2023-10-17T07:17:48.655" v="1749" actId="1076"/>
          <ac:spMkLst>
            <pc:docMk/>
            <pc:sldMk cId="0" sldId="266"/>
            <ac:spMk id="568" creationId="{00000000-0000-0000-0000-000000000000}"/>
          </ac:spMkLst>
        </pc:spChg>
        <pc:spChg chg="mod">
          <ac:chgData name="Aaron Hsu" userId="0cffdb1c3a2f95f6" providerId="LiveId" clId="{E92C1B7C-4207-43CA-8F1D-78ABC5813FB8}" dt="2023-10-17T07:24:12.294" v="2236" actId="20577"/>
          <ac:spMkLst>
            <pc:docMk/>
            <pc:sldMk cId="0" sldId="266"/>
            <ac:spMk id="569" creationId="{00000000-0000-0000-0000-000000000000}"/>
          </ac:spMkLst>
        </pc:spChg>
        <pc:spChg chg="mod">
          <ac:chgData name="Aaron Hsu" userId="0cffdb1c3a2f95f6" providerId="LiveId" clId="{E92C1B7C-4207-43CA-8F1D-78ABC5813FB8}" dt="2023-10-17T07:24:26.959" v="2282" actId="20577"/>
          <ac:spMkLst>
            <pc:docMk/>
            <pc:sldMk cId="0" sldId="266"/>
            <ac:spMk id="570" creationId="{00000000-0000-0000-0000-000000000000}"/>
          </ac:spMkLst>
        </pc:spChg>
        <pc:spChg chg="mod">
          <ac:chgData name="Aaron Hsu" userId="0cffdb1c3a2f95f6" providerId="LiveId" clId="{E92C1B7C-4207-43CA-8F1D-78ABC5813FB8}" dt="2023-10-17T07:23:57.307" v="2232" actId="20577"/>
          <ac:spMkLst>
            <pc:docMk/>
            <pc:sldMk cId="0" sldId="266"/>
            <ac:spMk id="572" creationId="{00000000-0000-0000-0000-000000000000}"/>
          </ac:spMkLst>
        </pc:spChg>
        <pc:spChg chg="mod">
          <ac:chgData name="Aaron Hsu" userId="0cffdb1c3a2f95f6" providerId="LiveId" clId="{E92C1B7C-4207-43CA-8F1D-78ABC5813FB8}" dt="2023-10-17T07:23:50.798" v="2226" actId="20577"/>
          <ac:spMkLst>
            <pc:docMk/>
            <pc:sldMk cId="0" sldId="266"/>
            <ac:spMk id="573" creationId="{00000000-0000-0000-0000-000000000000}"/>
          </ac:spMkLst>
        </pc:spChg>
      </pc:sldChg>
      <pc:sldChg chg="modSp mod ord">
        <pc:chgData name="Aaron Hsu" userId="0cffdb1c3a2f95f6" providerId="LiveId" clId="{E92C1B7C-4207-43CA-8F1D-78ABC5813FB8}" dt="2023-10-17T07:26:43.199" v="2417" actId="20577"/>
        <pc:sldMkLst>
          <pc:docMk/>
          <pc:sldMk cId="0" sldId="267"/>
        </pc:sldMkLst>
        <pc:spChg chg="mod">
          <ac:chgData name="Aaron Hsu" userId="0cffdb1c3a2f95f6" providerId="LiveId" clId="{E92C1B7C-4207-43CA-8F1D-78ABC5813FB8}" dt="2023-10-17T07:26:43.199" v="2417" actId="20577"/>
          <ac:spMkLst>
            <pc:docMk/>
            <pc:sldMk cId="0" sldId="267"/>
            <ac:spMk id="579" creationId="{00000000-0000-0000-0000-000000000000}"/>
          </ac:spMkLst>
        </pc:spChg>
        <pc:spChg chg="mod">
          <ac:chgData name="Aaron Hsu" userId="0cffdb1c3a2f95f6" providerId="LiveId" clId="{E92C1B7C-4207-43CA-8F1D-78ABC5813FB8}" dt="2023-10-17T07:24:33.605" v="2286" actId="20577"/>
          <ac:spMkLst>
            <pc:docMk/>
            <pc:sldMk cId="0" sldId="267"/>
            <ac:spMk id="583" creationId="{00000000-0000-0000-0000-000000000000}"/>
          </ac:spMkLst>
        </pc:spChg>
        <pc:spChg chg="mod">
          <ac:chgData name="Aaron Hsu" userId="0cffdb1c3a2f95f6" providerId="LiveId" clId="{E92C1B7C-4207-43CA-8F1D-78ABC5813FB8}" dt="2023-10-17T07:25:29.883" v="2334" actId="20577"/>
          <ac:spMkLst>
            <pc:docMk/>
            <pc:sldMk cId="0" sldId="267"/>
            <ac:spMk id="584" creationId="{00000000-0000-0000-0000-000000000000}"/>
          </ac:spMkLst>
        </pc:spChg>
        <pc:spChg chg="mod">
          <ac:chgData name="Aaron Hsu" userId="0cffdb1c3a2f95f6" providerId="LiveId" clId="{E92C1B7C-4207-43CA-8F1D-78ABC5813FB8}" dt="2023-10-17T07:26:14.413" v="2346" actId="20577"/>
          <ac:spMkLst>
            <pc:docMk/>
            <pc:sldMk cId="0" sldId="267"/>
            <ac:spMk id="586" creationId="{00000000-0000-0000-0000-000000000000}"/>
          </ac:spMkLst>
        </pc:spChg>
        <pc:spChg chg="mod">
          <ac:chgData name="Aaron Hsu" userId="0cffdb1c3a2f95f6" providerId="LiveId" clId="{E92C1B7C-4207-43CA-8F1D-78ABC5813FB8}" dt="2023-10-17T07:26:27.553" v="2391" actId="20577"/>
          <ac:spMkLst>
            <pc:docMk/>
            <pc:sldMk cId="0" sldId="267"/>
            <ac:spMk id="587" creationId="{00000000-0000-0000-0000-000000000000}"/>
          </ac:spMkLst>
        </pc:spChg>
      </pc:sldChg>
      <pc:sldChg chg="addSp delSp modSp del mod ord">
        <pc:chgData name="Aaron Hsu" userId="0cffdb1c3a2f95f6" providerId="LiveId" clId="{E92C1B7C-4207-43CA-8F1D-78ABC5813FB8}" dt="2023-10-18T00:32:18.483" v="8867" actId="47"/>
        <pc:sldMkLst>
          <pc:docMk/>
          <pc:sldMk cId="0" sldId="268"/>
        </pc:sldMkLst>
        <pc:spChg chg="add mod">
          <ac:chgData name="Aaron Hsu" userId="0cffdb1c3a2f95f6" providerId="LiveId" clId="{E92C1B7C-4207-43CA-8F1D-78ABC5813FB8}" dt="2023-10-17T09:33:32.914" v="6573" actId="478"/>
          <ac:spMkLst>
            <pc:docMk/>
            <pc:sldMk cId="0" sldId="268"/>
            <ac:spMk id="3" creationId="{DC4E8245-8C19-10F6-B221-72C1D41E3918}"/>
          </ac:spMkLst>
        </pc:spChg>
        <pc:spChg chg="add mod">
          <ac:chgData name="Aaron Hsu" userId="0cffdb1c3a2f95f6" providerId="LiveId" clId="{E92C1B7C-4207-43CA-8F1D-78ABC5813FB8}" dt="2023-10-17T09:33:40.876" v="6585" actId="478"/>
          <ac:spMkLst>
            <pc:docMk/>
            <pc:sldMk cId="0" sldId="268"/>
            <ac:spMk id="5" creationId="{97CCAD81-4AC5-0C71-7061-90139CA53CE6}"/>
          </ac:spMkLst>
        </pc:spChg>
        <pc:spChg chg="add mod">
          <ac:chgData name="Aaron Hsu" userId="0cffdb1c3a2f95f6" providerId="LiveId" clId="{E92C1B7C-4207-43CA-8F1D-78ABC5813FB8}" dt="2023-10-17T09:34:03.665" v="6597" actId="478"/>
          <ac:spMkLst>
            <pc:docMk/>
            <pc:sldMk cId="0" sldId="268"/>
            <ac:spMk id="7" creationId="{FCC66C0E-704E-3358-82C9-1D826ABAA5DA}"/>
          </ac:spMkLst>
        </pc:spChg>
        <pc:spChg chg="mod">
          <ac:chgData name="Aaron Hsu" userId="0cffdb1c3a2f95f6" providerId="LiveId" clId="{E92C1B7C-4207-43CA-8F1D-78ABC5813FB8}" dt="2023-10-17T09:33:37.588" v="6584" actId="20577"/>
          <ac:spMkLst>
            <pc:docMk/>
            <pc:sldMk cId="0" sldId="268"/>
            <ac:spMk id="595" creationId="{00000000-0000-0000-0000-000000000000}"/>
          </ac:spMkLst>
        </pc:spChg>
        <pc:spChg chg="mod">
          <ac:chgData name="Aaron Hsu" userId="0cffdb1c3a2f95f6" providerId="LiveId" clId="{E92C1B7C-4207-43CA-8F1D-78ABC5813FB8}" dt="2023-10-17T09:33:20.994" v="6571" actId="20577"/>
          <ac:spMkLst>
            <pc:docMk/>
            <pc:sldMk cId="0" sldId="268"/>
            <ac:spMk id="596" creationId="{00000000-0000-0000-0000-000000000000}"/>
          </ac:spMkLst>
        </pc:spChg>
        <pc:spChg chg="del mod">
          <ac:chgData name="Aaron Hsu" userId="0cffdb1c3a2f95f6" providerId="LiveId" clId="{E92C1B7C-4207-43CA-8F1D-78ABC5813FB8}" dt="2023-10-17T09:33:32.914" v="6573" actId="478"/>
          <ac:spMkLst>
            <pc:docMk/>
            <pc:sldMk cId="0" sldId="268"/>
            <ac:spMk id="597" creationId="{00000000-0000-0000-0000-000000000000}"/>
          </ac:spMkLst>
        </pc:spChg>
        <pc:spChg chg="mod">
          <ac:chgData name="Aaron Hsu" userId="0cffdb1c3a2f95f6" providerId="LiveId" clId="{E92C1B7C-4207-43CA-8F1D-78ABC5813FB8}" dt="2023-10-17T09:34:00.335" v="6596" actId="20577"/>
          <ac:spMkLst>
            <pc:docMk/>
            <pc:sldMk cId="0" sldId="268"/>
            <ac:spMk id="598" creationId="{00000000-0000-0000-0000-000000000000}"/>
          </ac:spMkLst>
        </pc:spChg>
        <pc:spChg chg="del">
          <ac:chgData name="Aaron Hsu" userId="0cffdb1c3a2f95f6" providerId="LiveId" clId="{E92C1B7C-4207-43CA-8F1D-78ABC5813FB8}" dt="2023-10-17T09:34:03.665" v="6597" actId="478"/>
          <ac:spMkLst>
            <pc:docMk/>
            <pc:sldMk cId="0" sldId="268"/>
            <ac:spMk id="599" creationId="{00000000-0000-0000-0000-000000000000}"/>
          </ac:spMkLst>
        </pc:spChg>
        <pc:spChg chg="del">
          <ac:chgData name="Aaron Hsu" userId="0cffdb1c3a2f95f6" providerId="LiveId" clId="{E92C1B7C-4207-43CA-8F1D-78ABC5813FB8}" dt="2023-10-17T09:33:40.876" v="6585" actId="478"/>
          <ac:spMkLst>
            <pc:docMk/>
            <pc:sldMk cId="0" sldId="268"/>
            <ac:spMk id="600" creationId="{00000000-0000-0000-0000-000000000000}"/>
          </ac:spMkLst>
        </pc:spChg>
        <pc:spChg chg="mod">
          <ac:chgData name="Aaron Hsu" userId="0cffdb1c3a2f95f6" providerId="LiveId" clId="{E92C1B7C-4207-43CA-8F1D-78ABC5813FB8}" dt="2023-10-17T09:33:11.361" v="6562" actId="20577"/>
          <ac:spMkLst>
            <pc:docMk/>
            <pc:sldMk cId="0" sldId="268"/>
            <ac:spMk id="601" creationId="{00000000-0000-0000-0000-000000000000}"/>
          </ac:spMkLst>
        </pc:spChg>
      </pc:sldChg>
      <pc:sldChg chg="modSp mod ord">
        <pc:chgData name="Aaron Hsu" userId="0cffdb1c3a2f95f6" providerId="LiveId" clId="{E92C1B7C-4207-43CA-8F1D-78ABC5813FB8}" dt="2023-10-17T07:17:23.160" v="1748" actId="20577"/>
        <pc:sldMkLst>
          <pc:docMk/>
          <pc:sldMk cId="0" sldId="269"/>
        </pc:sldMkLst>
        <pc:spChg chg="mod">
          <ac:chgData name="Aaron Hsu" userId="0cffdb1c3a2f95f6" providerId="LiveId" clId="{E92C1B7C-4207-43CA-8F1D-78ABC5813FB8}" dt="2023-10-17T07:17:23.160" v="1748" actId="20577"/>
          <ac:spMkLst>
            <pc:docMk/>
            <pc:sldMk cId="0" sldId="269"/>
            <ac:spMk id="613" creationId="{00000000-0000-0000-0000-000000000000}"/>
          </ac:spMkLst>
        </pc:spChg>
      </pc:sldChg>
      <pc:sldChg chg="modSp mod ord">
        <pc:chgData name="Aaron Hsu" userId="0cffdb1c3a2f95f6" providerId="LiveId" clId="{E92C1B7C-4207-43CA-8F1D-78ABC5813FB8}" dt="2023-10-17T09:54:17.072" v="7374" actId="2711"/>
        <pc:sldMkLst>
          <pc:docMk/>
          <pc:sldMk cId="0" sldId="270"/>
        </pc:sldMkLst>
        <pc:spChg chg="mod">
          <ac:chgData name="Aaron Hsu" userId="0cffdb1c3a2f95f6" providerId="LiveId" clId="{E92C1B7C-4207-43CA-8F1D-78ABC5813FB8}" dt="2023-10-17T09:54:17.072" v="7374" actId="2711"/>
          <ac:spMkLst>
            <pc:docMk/>
            <pc:sldMk cId="0" sldId="270"/>
            <ac:spMk id="619" creationId="{00000000-0000-0000-0000-000000000000}"/>
          </ac:spMkLst>
        </pc:spChg>
        <pc:spChg chg="mod">
          <ac:chgData name="Aaron Hsu" userId="0cffdb1c3a2f95f6" providerId="LiveId" clId="{E92C1B7C-4207-43CA-8F1D-78ABC5813FB8}" dt="2023-10-17T09:54:03.208" v="7373" actId="2711"/>
          <ac:spMkLst>
            <pc:docMk/>
            <pc:sldMk cId="0" sldId="270"/>
            <ac:spMk id="620" creationId="{00000000-0000-0000-0000-000000000000}"/>
          </ac:spMkLst>
        </pc:spChg>
        <pc:spChg chg="mod">
          <ac:chgData name="Aaron Hsu" userId="0cffdb1c3a2f95f6" providerId="LiveId" clId="{E92C1B7C-4207-43CA-8F1D-78ABC5813FB8}" dt="2023-10-17T08:20:01.856" v="4402" actId="404"/>
          <ac:spMkLst>
            <pc:docMk/>
            <pc:sldMk cId="0" sldId="270"/>
            <ac:spMk id="621" creationId="{00000000-0000-0000-0000-000000000000}"/>
          </ac:spMkLst>
        </pc:spChg>
        <pc:spChg chg="mod">
          <ac:chgData name="Aaron Hsu" userId="0cffdb1c3a2f95f6" providerId="LiveId" clId="{E92C1B7C-4207-43CA-8F1D-78ABC5813FB8}" dt="2023-10-17T08:19:38.541" v="4380" actId="403"/>
          <ac:spMkLst>
            <pc:docMk/>
            <pc:sldMk cId="0" sldId="270"/>
            <ac:spMk id="622" creationId="{00000000-0000-0000-0000-000000000000}"/>
          </ac:spMkLst>
        </pc:spChg>
      </pc:sldChg>
      <pc:sldChg chg="modSp mod ord">
        <pc:chgData name="Aaron Hsu" userId="0cffdb1c3a2f95f6" providerId="LiveId" clId="{E92C1B7C-4207-43CA-8F1D-78ABC5813FB8}" dt="2023-10-17T09:56:38.914" v="7457" actId="20577"/>
        <pc:sldMkLst>
          <pc:docMk/>
          <pc:sldMk cId="0" sldId="271"/>
        </pc:sldMkLst>
        <pc:spChg chg="mod">
          <ac:chgData name="Aaron Hsu" userId="0cffdb1c3a2f95f6" providerId="LiveId" clId="{E92C1B7C-4207-43CA-8F1D-78ABC5813FB8}" dt="2023-10-17T09:56:38.914" v="7457" actId="20577"/>
          <ac:spMkLst>
            <pc:docMk/>
            <pc:sldMk cId="0" sldId="271"/>
            <ac:spMk id="629" creationId="{00000000-0000-0000-0000-000000000000}"/>
          </ac:spMkLst>
        </pc:spChg>
        <pc:spChg chg="mod">
          <ac:chgData name="Aaron Hsu" userId="0cffdb1c3a2f95f6" providerId="LiveId" clId="{E92C1B7C-4207-43CA-8F1D-78ABC5813FB8}" dt="2023-10-17T09:56:25.108" v="7448" actId="1036"/>
          <ac:spMkLst>
            <pc:docMk/>
            <pc:sldMk cId="0" sldId="271"/>
            <ac:spMk id="631" creationId="{00000000-0000-0000-0000-000000000000}"/>
          </ac:spMkLst>
        </pc:spChg>
        <pc:spChg chg="mod">
          <ac:chgData name="Aaron Hsu" userId="0cffdb1c3a2f95f6" providerId="LiveId" clId="{E92C1B7C-4207-43CA-8F1D-78ABC5813FB8}" dt="2023-10-17T09:19:59.390" v="5873" actId="20577"/>
          <ac:spMkLst>
            <pc:docMk/>
            <pc:sldMk cId="0" sldId="271"/>
            <ac:spMk id="632" creationId="{00000000-0000-0000-0000-000000000000}"/>
          </ac:spMkLst>
        </pc:spChg>
        <pc:spChg chg="mod">
          <ac:chgData name="Aaron Hsu" userId="0cffdb1c3a2f95f6" providerId="LiveId" clId="{E92C1B7C-4207-43CA-8F1D-78ABC5813FB8}" dt="2023-10-17T09:17:58.506" v="5588" actId="20577"/>
          <ac:spMkLst>
            <pc:docMk/>
            <pc:sldMk cId="0" sldId="271"/>
            <ac:spMk id="634" creationId="{00000000-0000-0000-0000-000000000000}"/>
          </ac:spMkLst>
        </pc:s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72"/>
        </pc:sldMkLst>
      </pc:sldChg>
      <pc:sldChg chg="addSp delSp modSp del mod ord modClrScheme chgLayout">
        <pc:chgData name="Aaron Hsu" userId="0cffdb1c3a2f95f6" providerId="LiveId" clId="{E92C1B7C-4207-43CA-8F1D-78ABC5813FB8}" dt="2023-10-18T00:32:18.483" v="8867" actId="47"/>
        <pc:sldMkLst>
          <pc:docMk/>
          <pc:sldMk cId="0" sldId="273"/>
        </pc:sldMkLst>
        <pc:spChg chg="add del mod ord">
          <ac:chgData name="Aaron Hsu" userId="0cffdb1c3a2f95f6" providerId="LiveId" clId="{E92C1B7C-4207-43CA-8F1D-78ABC5813FB8}" dt="2023-10-17T19:44:57.734" v="8401" actId="700"/>
          <ac:spMkLst>
            <pc:docMk/>
            <pc:sldMk cId="0" sldId="273"/>
            <ac:spMk id="2" creationId="{DB176625-983D-6EDB-3CAF-9ABDE42DBF42}"/>
          </ac:spMkLst>
        </pc:spChg>
        <pc:spChg chg="mod ord">
          <ac:chgData name="Aaron Hsu" userId="0cffdb1c3a2f95f6" providerId="LiveId" clId="{E92C1B7C-4207-43CA-8F1D-78ABC5813FB8}" dt="2023-10-17T19:44:58.641" v="8402" actId="700"/>
          <ac:spMkLst>
            <pc:docMk/>
            <pc:sldMk cId="0" sldId="273"/>
            <ac:spMk id="646" creationId="{00000000-0000-0000-0000-000000000000}"/>
          </ac:spMkLst>
        </pc:spChg>
        <pc:spChg chg="mod ord">
          <ac:chgData name="Aaron Hsu" userId="0cffdb1c3a2f95f6" providerId="LiveId" clId="{E92C1B7C-4207-43CA-8F1D-78ABC5813FB8}" dt="2023-10-17T19:45:04.003" v="8419" actId="6549"/>
          <ac:spMkLst>
            <pc:docMk/>
            <pc:sldMk cId="0" sldId="273"/>
            <ac:spMk id="647" creationId="{00000000-0000-0000-0000-000000000000}"/>
          </ac:spMkLst>
        </pc:spChg>
      </pc:sldChg>
      <pc:sldChg chg="modSp mod ord">
        <pc:chgData name="Aaron Hsu" userId="0cffdb1c3a2f95f6" providerId="LiveId" clId="{E92C1B7C-4207-43CA-8F1D-78ABC5813FB8}" dt="2023-10-17T01:21:33.615" v="772" actId="20577"/>
        <pc:sldMkLst>
          <pc:docMk/>
          <pc:sldMk cId="0" sldId="274"/>
        </pc:sldMkLst>
        <pc:spChg chg="mod">
          <ac:chgData name="Aaron Hsu" userId="0cffdb1c3a2f95f6" providerId="LiveId" clId="{E92C1B7C-4207-43CA-8F1D-78ABC5813FB8}" dt="2023-10-17T01:21:16.605" v="716" actId="20577"/>
          <ac:spMkLst>
            <pc:docMk/>
            <pc:sldMk cId="0" sldId="274"/>
            <ac:spMk id="653" creationId="{00000000-0000-0000-0000-000000000000}"/>
          </ac:spMkLst>
        </pc:spChg>
        <pc:spChg chg="mod">
          <ac:chgData name="Aaron Hsu" userId="0cffdb1c3a2f95f6" providerId="LiveId" clId="{E92C1B7C-4207-43CA-8F1D-78ABC5813FB8}" dt="2023-10-17T01:19:47.450" v="706" actId="20577"/>
          <ac:spMkLst>
            <pc:docMk/>
            <pc:sldMk cId="0" sldId="274"/>
            <ac:spMk id="654" creationId="{00000000-0000-0000-0000-000000000000}"/>
          </ac:spMkLst>
        </pc:spChg>
        <pc:spChg chg="mod">
          <ac:chgData name="Aaron Hsu" userId="0cffdb1c3a2f95f6" providerId="LiveId" clId="{E92C1B7C-4207-43CA-8F1D-78ABC5813FB8}" dt="2023-10-17T01:21:33.615" v="772" actId="20577"/>
          <ac:spMkLst>
            <pc:docMk/>
            <pc:sldMk cId="0" sldId="274"/>
            <ac:spMk id="655" creationId="{00000000-0000-0000-0000-000000000000}"/>
          </ac:spMkLst>
        </pc:s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75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76"/>
        </pc:sldMkLst>
      </pc:sldChg>
      <pc:sldChg chg="addSp modSp mod ord">
        <pc:chgData name="Aaron Hsu" userId="0cffdb1c3a2f95f6" providerId="LiveId" clId="{E92C1B7C-4207-43CA-8F1D-78ABC5813FB8}" dt="2023-10-17T08:13:05.497" v="4108" actId="1076"/>
        <pc:sldMkLst>
          <pc:docMk/>
          <pc:sldMk cId="0" sldId="277"/>
        </pc:sldMkLst>
        <pc:spChg chg="mod">
          <ac:chgData name="Aaron Hsu" userId="0cffdb1c3a2f95f6" providerId="LiveId" clId="{E92C1B7C-4207-43CA-8F1D-78ABC5813FB8}" dt="2023-10-17T08:11:05.768" v="4093" actId="207"/>
          <ac:spMkLst>
            <pc:docMk/>
            <pc:sldMk cId="0" sldId="277"/>
            <ac:spMk id="3" creationId="{0187E9D6-AFE9-53C7-44C7-42662038C4CE}"/>
          </ac:spMkLst>
        </pc:spChg>
        <pc:spChg chg="mod">
          <ac:chgData name="Aaron Hsu" userId="0cffdb1c3a2f95f6" providerId="LiveId" clId="{E92C1B7C-4207-43CA-8F1D-78ABC5813FB8}" dt="2023-10-17T08:11:05.768" v="4093" actId="207"/>
          <ac:spMkLst>
            <pc:docMk/>
            <pc:sldMk cId="0" sldId="277"/>
            <ac:spMk id="4" creationId="{0C1E73A0-696D-0A28-133A-82F80E85BDED}"/>
          </ac:spMkLst>
        </pc:spChg>
        <pc:spChg chg="mod">
          <ac:chgData name="Aaron Hsu" userId="0cffdb1c3a2f95f6" providerId="LiveId" clId="{E92C1B7C-4207-43CA-8F1D-78ABC5813FB8}" dt="2023-10-17T08:11:05.768" v="4093" actId="207"/>
          <ac:spMkLst>
            <pc:docMk/>
            <pc:sldMk cId="0" sldId="277"/>
            <ac:spMk id="5" creationId="{474BF636-E2AF-B2B5-1208-E33CB4A0F650}"/>
          </ac:spMkLst>
        </pc:spChg>
        <pc:spChg chg="mod">
          <ac:chgData name="Aaron Hsu" userId="0cffdb1c3a2f95f6" providerId="LiveId" clId="{E92C1B7C-4207-43CA-8F1D-78ABC5813FB8}" dt="2023-10-17T08:11:05.768" v="4093" actId="207"/>
          <ac:spMkLst>
            <pc:docMk/>
            <pc:sldMk cId="0" sldId="277"/>
            <ac:spMk id="6" creationId="{8EB0ACEE-E2BD-06C5-3096-B8F92B956FE3}"/>
          </ac:spMkLst>
        </pc:spChg>
        <pc:spChg chg="mod">
          <ac:chgData name="Aaron Hsu" userId="0cffdb1c3a2f95f6" providerId="LiveId" clId="{E92C1B7C-4207-43CA-8F1D-78ABC5813FB8}" dt="2023-10-17T08:12:34.957" v="4103" actId="207"/>
          <ac:spMkLst>
            <pc:docMk/>
            <pc:sldMk cId="0" sldId="277"/>
            <ac:spMk id="8" creationId="{11A444CF-2092-07F2-F460-682BE3A44292}"/>
          </ac:spMkLst>
        </pc:spChg>
        <pc:spChg chg="mod">
          <ac:chgData name="Aaron Hsu" userId="0cffdb1c3a2f95f6" providerId="LiveId" clId="{E92C1B7C-4207-43CA-8F1D-78ABC5813FB8}" dt="2023-10-17T08:12:34.957" v="4103" actId="207"/>
          <ac:spMkLst>
            <pc:docMk/>
            <pc:sldMk cId="0" sldId="277"/>
            <ac:spMk id="9" creationId="{6C168CD8-0FF5-D323-82EC-F9382E39E21B}"/>
          </ac:spMkLst>
        </pc:spChg>
        <pc:spChg chg="mod">
          <ac:chgData name="Aaron Hsu" userId="0cffdb1c3a2f95f6" providerId="LiveId" clId="{E92C1B7C-4207-43CA-8F1D-78ABC5813FB8}" dt="2023-10-17T08:12:34.957" v="4103" actId="207"/>
          <ac:spMkLst>
            <pc:docMk/>
            <pc:sldMk cId="0" sldId="277"/>
            <ac:spMk id="10" creationId="{136B4E0E-80DA-8DE7-E320-C8763970A261}"/>
          </ac:spMkLst>
        </pc:spChg>
        <pc:spChg chg="mod">
          <ac:chgData name="Aaron Hsu" userId="0cffdb1c3a2f95f6" providerId="LiveId" clId="{E92C1B7C-4207-43CA-8F1D-78ABC5813FB8}" dt="2023-10-17T08:12:34.957" v="4103" actId="207"/>
          <ac:spMkLst>
            <pc:docMk/>
            <pc:sldMk cId="0" sldId="277"/>
            <ac:spMk id="11" creationId="{DE16F4B2-7D6C-AFA0-2DEF-18D4E85C33CE}"/>
          </ac:spMkLst>
        </pc:spChg>
        <pc:spChg chg="mod">
          <ac:chgData name="Aaron Hsu" userId="0cffdb1c3a2f95f6" providerId="LiveId" clId="{E92C1B7C-4207-43CA-8F1D-78ABC5813FB8}" dt="2023-10-17T08:12:34.957" v="4103" actId="207"/>
          <ac:spMkLst>
            <pc:docMk/>
            <pc:sldMk cId="0" sldId="277"/>
            <ac:spMk id="12" creationId="{5C7AD2CD-A9B6-8938-9357-C09BD06F4302}"/>
          </ac:spMkLst>
        </pc:spChg>
        <pc:spChg chg="mod">
          <ac:chgData name="Aaron Hsu" userId="0cffdb1c3a2f95f6" providerId="LiveId" clId="{E92C1B7C-4207-43CA-8F1D-78ABC5813FB8}" dt="2023-10-17T08:12:34.957" v="4103" actId="207"/>
          <ac:spMkLst>
            <pc:docMk/>
            <pc:sldMk cId="0" sldId="277"/>
            <ac:spMk id="13" creationId="{941FAD03-64DB-27D8-225F-E6C95B69A868}"/>
          </ac:spMkLst>
        </pc:spChg>
        <pc:spChg chg="mod">
          <ac:chgData name="Aaron Hsu" userId="0cffdb1c3a2f95f6" providerId="LiveId" clId="{E92C1B7C-4207-43CA-8F1D-78ABC5813FB8}" dt="2023-10-17T08:08:14.800" v="4072" actId="6549"/>
          <ac:spMkLst>
            <pc:docMk/>
            <pc:sldMk cId="0" sldId="277"/>
            <ac:spMk id="681" creationId="{00000000-0000-0000-0000-000000000000}"/>
          </ac:spMkLst>
        </pc:spChg>
        <pc:grpChg chg="add mod">
          <ac:chgData name="Aaron Hsu" userId="0cffdb1c3a2f95f6" providerId="LiveId" clId="{E92C1B7C-4207-43CA-8F1D-78ABC5813FB8}" dt="2023-10-17T08:13:03.203" v="4107" actId="1076"/>
          <ac:grpSpMkLst>
            <pc:docMk/>
            <pc:sldMk cId="0" sldId="277"/>
            <ac:grpSpMk id="2" creationId="{E4FEB939-99EF-8102-241B-1AA591B4D9BC}"/>
          </ac:grpSpMkLst>
        </pc:grpChg>
        <pc:grpChg chg="add mod">
          <ac:chgData name="Aaron Hsu" userId="0cffdb1c3a2f95f6" providerId="LiveId" clId="{E92C1B7C-4207-43CA-8F1D-78ABC5813FB8}" dt="2023-10-17T08:13:05.497" v="4108" actId="1076"/>
          <ac:grpSpMkLst>
            <pc:docMk/>
            <pc:sldMk cId="0" sldId="277"/>
            <ac:grpSpMk id="7" creationId="{40E7D54C-5F92-6801-A23F-6E890E2604D7}"/>
          </ac:grpSpMkLst>
        </pc:gr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78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79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80"/>
        </pc:sldMkLst>
      </pc:sldChg>
      <pc:sldChg chg="modSp mod ord">
        <pc:chgData name="Aaron Hsu" userId="0cffdb1c3a2f95f6" providerId="LiveId" clId="{E92C1B7C-4207-43CA-8F1D-78ABC5813FB8}" dt="2023-10-17T13:00:23.511" v="7853" actId="20578"/>
        <pc:sldMkLst>
          <pc:docMk/>
          <pc:sldMk cId="0" sldId="281"/>
        </pc:sldMkLst>
        <pc:spChg chg="mod">
          <ac:chgData name="Aaron Hsu" userId="0cffdb1c3a2f95f6" providerId="LiveId" clId="{E92C1B7C-4207-43CA-8F1D-78ABC5813FB8}" dt="2023-10-17T07:46:16.747" v="2712" actId="20577"/>
          <ac:spMkLst>
            <pc:docMk/>
            <pc:sldMk cId="0" sldId="281"/>
            <ac:spMk id="705" creationId="{00000000-0000-0000-0000-000000000000}"/>
          </ac:spMkLst>
        </pc:spChg>
        <pc:spChg chg="mod">
          <ac:chgData name="Aaron Hsu" userId="0cffdb1c3a2f95f6" providerId="LiveId" clId="{E92C1B7C-4207-43CA-8F1D-78ABC5813FB8}" dt="2023-10-17T07:46:22.810" v="2722" actId="20577"/>
          <ac:spMkLst>
            <pc:docMk/>
            <pc:sldMk cId="0" sldId="281"/>
            <ac:spMk id="706" creationId="{00000000-0000-0000-0000-000000000000}"/>
          </ac:spMkLst>
        </pc:spChg>
        <pc:spChg chg="mod">
          <ac:chgData name="Aaron Hsu" userId="0cffdb1c3a2f95f6" providerId="LiveId" clId="{E92C1B7C-4207-43CA-8F1D-78ABC5813FB8}" dt="2023-10-17T07:52:11.591" v="3167" actId="20577"/>
          <ac:spMkLst>
            <pc:docMk/>
            <pc:sldMk cId="0" sldId="281"/>
            <ac:spMk id="707" creationId="{00000000-0000-0000-0000-000000000000}"/>
          </ac:spMkLst>
        </pc:spChg>
        <pc:spChg chg="mod">
          <ac:chgData name="Aaron Hsu" userId="0cffdb1c3a2f95f6" providerId="LiveId" clId="{E92C1B7C-4207-43CA-8F1D-78ABC5813FB8}" dt="2023-10-17T07:58:27.900" v="3522" actId="20577"/>
          <ac:spMkLst>
            <pc:docMk/>
            <pc:sldMk cId="0" sldId="281"/>
            <ac:spMk id="708" creationId="{00000000-0000-0000-0000-000000000000}"/>
          </ac:spMkLst>
        </pc:spChg>
        <pc:spChg chg="mod">
          <ac:chgData name="Aaron Hsu" userId="0cffdb1c3a2f95f6" providerId="LiveId" clId="{E92C1B7C-4207-43CA-8F1D-78ABC5813FB8}" dt="2023-10-17T07:51:33.162" v="3154" actId="20577"/>
          <ac:spMkLst>
            <pc:docMk/>
            <pc:sldMk cId="0" sldId="281"/>
            <ac:spMk id="709" creationId="{00000000-0000-0000-0000-000000000000}"/>
          </ac:spMkLst>
        </pc:spChg>
        <pc:spChg chg="mod">
          <ac:chgData name="Aaron Hsu" userId="0cffdb1c3a2f95f6" providerId="LiveId" clId="{E92C1B7C-4207-43CA-8F1D-78ABC5813FB8}" dt="2023-10-17T07:48:57.534" v="2822" actId="20577"/>
          <ac:spMkLst>
            <pc:docMk/>
            <pc:sldMk cId="0" sldId="281"/>
            <ac:spMk id="710" creationId="{00000000-0000-0000-0000-000000000000}"/>
          </ac:spMkLst>
        </pc:spChg>
        <pc:spChg chg="mod">
          <ac:chgData name="Aaron Hsu" userId="0cffdb1c3a2f95f6" providerId="LiveId" clId="{E92C1B7C-4207-43CA-8F1D-78ABC5813FB8}" dt="2023-10-17T08:02:29.595" v="3757" actId="20577"/>
          <ac:spMkLst>
            <pc:docMk/>
            <pc:sldMk cId="0" sldId="281"/>
            <ac:spMk id="711" creationId="{00000000-0000-0000-0000-000000000000}"/>
          </ac:spMkLst>
        </pc:spChg>
        <pc:spChg chg="mod">
          <ac:chgData name="Aaron Hsu" userId="0cffdb1c3a2f95f6" providerId="LiveId" clId="{E92C1B7C-4207-43CA-8F1D-78ABC5813FB8}" dt="2023-10-17T07:49:26.012" v="2844" actId="20577"/>
          <ac:spMkLst>
            <pc:docMk/>
            <pc:sldMk cId="0" sldId="281"/>
            <ac:spMk id="712" creationId="{00000000-0000-0000-0000-000000000000}"/>
          </ac:spMkLst>
        </pc:spChg>
        <pc:spChg chg="mod">
          <ac:chgData name="Aaron Hsu" userId="0cffdb1c3a2f95f6" providerId="LiveId" clId="{E92C1B7C-4207-43CA-8F1D-78ABC5813FB8}" dt="2023-10-17T07:52:41.878" v="3184" actId="20577"/>
          <ac:spMkLst>
            <pc:docMk/>
            <pc:sldMk cId="0" sldId="281"/>
            <ac:spMk id="713" creationId="{00000000-0000-0000-0000-000000000000}"/>
          </ac:spMkLst>
        </pc:spChg>
      </pc:sldChg>
      <pc:sldChg chg="modSp mod ord">
        <pc:chgData name="Aaron Hsu" userId="0cffdb1c3a2f95f6" providerId="LiveId" clId="{E92C1B7C-4207-43CA-8F1D-78ABC5813FB8}" dt="2023-10-17T09:58:42.489" v="7514" actId="1038"/>
        <pc:sldMkLst>
          <pc:docMk/>
          <pc:sldMk cId="0" sldId="282"/>
        </pc:sldMkLst>
        <pc:spChg chg="mod">
          <ac:chgData name="Aaron Hsu" userId="0cffdb1c3a2f95f6" providerId="LiveId" clId="{E92C1B7C-4207-43CA-8F1D-78ABC5813FB8}" dt="2023-10-17T07:10:44.144" v="1246" actId="20577"/>
          <ac:spMkLst>
            <pc:docMk/>
            <pc:sldMk cId="0" sldId="282"/>
            <ac:spMk id="726" creationId="{00000000-0000-0000-0000-000000000000}"/>
          </ac:spMkLst>
        </pc:spChg>
        <pc:spChg chg="mod">
          <ac:chgData name="Aaron Hsu" userId="0cffdb1c3a2f95f6" providerId="LiveId" clId="{E92C1B7C-4207-43CA-8F1D-78ABC5813FB8}" dt="2023-10-17T07:11:29.488" v="1330" actId="20577"/>
          <ac:spMkLst>
            <pc:docMk/>
            <pc:sldMk cId="0" sldId="282"/>
            <ac:spMk id="727" creationId="{00000000-0000-0000-0000-000000000000}"/>
          </ac:spMkLst>
        </pc:spChg>
        <pc:spChg chg="mod">
          <ac:chgData name="Aaron Hsu" userId="0cffdb1c3a2f95f6" providerId="LiveId" clId="{E92C1B7C-4207-43CA-8F1D-78ABC5813FB8}" dt="2023-10-17T07:11:12.910" v="1316" actId="20577"/>
          <ac:spMkLst>
            <pc:docMk/>
            <pc:sldMk cId="0" sldId="282"/>
            <ac:spMk id="728" creationId="{00000000-0000-0000-0000-000000000000}"/>
          </ac:spMkLst>
        </pc:spChg>
        <pc:spChg chg="mod">
          <ac:chgData name="Aaron Hsu" userId="0cffdb1c3a2f95f6" providerId="LiveId" clId="{E92C1B7C-4207-43CA-8F1D-78ABC5813FB8}" dt="2023-10-17T07:12:19.416" v="1414" actId="20577"/>
          <ac:spMkLst>
            <pc:docMk/>
            <pc:sldMk cId="0" sldId="282"/>
            <ac:spMk id="729" creationId="{00000000-0000-0000-0000-000000000000}"/>
          </ac:spMkLst>
        </pc:spChg>
        <pc:spChg chg="mod">
          <ac:chgData name="Aaron Hsu" userId="0cffdb1c3a2f95f6" providerId="LiveId" clId="{E92C1B7C-4207-43CA-8F1D-78ABC5813FB8}" dt="2023-10-17T07:12:54.213" v="1480" actId="20577"/>
          <ac:spMkLst>
            <pc:docMk/>
            <pc:sldMk cId="0" sldId="282"/>
            <ac:spMk id="730" creationId="{00000000-0000-0000-0000-000000000000}"/>
          </ac:spMkLst>
        </pc:spChg>
        <pc:spChg chg="mod">
          <ac:chgData name="Aaron Hsu" userId="0cffdb1c3a2f95f6" providerId="LiveId" clId="{E92C1B7C-4207-43CA-8F1D-78ABC5813FB8}" dt="2023-10-17T07:13:01.300" v="1489" actId="20577"/>
          <ac:spMkLst>
            <pc:docMk/>
            <pc:sldMk cId="0" sldId="282"/>
            <ac:spMk id="731" creationId="{00000000-0000-0000-0000-000000000000}"/>
          </ac:spMkLst>
        </pc:spChg>
        <pc:spChg chg="mod">
          <ac:chgData name="Aaron Hsu" userId="0cffdb1c3a2f95f6" providerId="LiveId" clId="{E92C1B7C-4207-43CA-8F1D-78ABC5813FB8}" dt="2023-10-17T09:58:42.489" v="7514" actId="1038"/>
          <ac:spMkLst>
            <pc:docMk/>
            <pc:sldMk cId="0" sldId="282"/>
            <ac:spMk id="732" creationId="{00000000-0000-0000-0000-000000000000}"/>
          </ac:spMkLst>
        </pc:spChg>
        <pc:spChg chg="mod">
          <ac:chgData name="Aaron Hsu" userId="0cffdb1c3a2f95f6" providerId="LiveId" clId="{E92C1B7C-4207-43CA-8F1D-78ABC5813FB8}" dt="2023-10-17T07:13:46.762" v="1585" actId="20577"/>
          <ac:spMkLst>
            <pc:docMk/>
            <pc:sldMk cId="0" sldId="282"/>
            <ac:spMk id="733" creationId="{00000000-0000-0000-0000-000000000000}"/>
          </ac:spMkLst>
        </pc:spChg>
        <pc:spChg chg="mod">
          <ac:chgData name="Aaron Hsu" userId="0cffdb1c3a2f95f6" providerId="LiveId" clId="{E92C1B7C-4207-43CA-8F1D-78ABC5813FB8}" dt="2023-10-17T07:15:56.544" v="1600" actId="6549"/>
          <ac:spMkLst>
            <pc:docMk/>
            <pc:sldMk cId="0" sldId="282"/>
            <ac:spMk id="739" creationId="{00000000-0000-0000-0000-000000000000}"/>
          </ac:spMkLst>
        </pc:spChg>
      </pc:sldChg>
      <pc:sldChg chg="modSp mod ord">
        <pc:chgData name="Aaron Hsu" userId="0cffdb1c3a2f95f6" providerId="LiveId" clId="{E92C1B7C-4207-43CA-8F1D-78ABC5813FB8}" dt="2023-10-17T07:16:16.986" v="1611" actId="20577"/>
        <pc:sldMkLst>
          <pc:docMk/>
          <pc:sldMk cId="0" sldId="283"/>
        </pc:sldMkLst>
        <pc:spChg chg="mod">
          <ac:chgData name="Aaron Hsu" userId="0cffdb1c3a2f95f6" providerId="LiveId" clId="{E92C1B7C-4207-43CA-8F1D-78ABC5813FB8}" dt="2023-10-17T01:22:06.338" v="777" actId="20577"/>
          <ac:spMkLst>
            <pc:docMk/>
            <pc:sldMk cId="0" sldId="283"/>
            <ac:spMk id="744" creationId="{00000000-0000-0000-0000-000000000000}"/>
          </ac:spMkLst>
        </pc:spChg>
        <pc:spChg chg="mod">
          <ac:chgData name="Aaron Hsu" userId="0cffdb1c3a2f95f6" providerId="LiveId" clId="{E92C1B7C-4207-43CA-8F1D-78ABC5813FB8}" dt="2023-10-17T07:16:16.986" v="1611" actId="20577"/>
          <ac:spMkLst>
            <pc:docMk/>
            <pc:sldMk cId="0" sldId="283"/>
            <ac:spMk id="745" creationId="{00000000-0000-0000-0000-000000000000}"/>
          </ac:spMkLst>
        </pc:spChg>
        <pc:spChg chg="mod">
          <ac:chgData name="Aaron Hsu" userId="0cffdb1c3a2f95f6" providerId="LiveId" clId="{E92C1B7C-4207-43CA-8F1D-78ABC5813FB8}" dt="2023-10-17T01:22:13.653" v="811" actId="20577"/>
          <ac:spMkLst>
            <pc:docMk/>
            <pc:sldMk cId="0" sldId="283"/>
            <ac:spMk id="746" creationId="{00000000-0000-0000-0000-000000000000}"/>
          </ac:spMkLst>
        </pc:spChg>
        <pc:spChg chg="ord">
          <ac:chgData name="Aaron Hsu" userId="0cffdb1c3a2f95f6" providerId="LiveId" clId="{E92C1B7C-4207-43CA-8F1D-78ABC5813FB8}" dt="2023-10-17T01:19:53.688" v="707" actId="167"/>
          <ac:spMkLst>
            <pc:docMk/>
            <pc:sldMk cId="0" sldId="283"/>
            <ac:spMk id="748" creationId="{00000000-0000-0000-0000-000000000000}"/>
          </ac:spMkLst>
        </pc:spChg>
        <pc:picChg chg="mod ord">
          <ac:chgData name="Aaron Hsu" userId="0cffdb1c3a2f95f6" providerId="LiveId" clId="{E92C1B7C-4207-43CA-8F1D-78ABC5813FB8}" dt="2023-10-17T01:20:54.994" v="710" actId="167"/>
          <ac:picMkLst>
            <pc:docMk/>
            <pc:sldMk cId="0" sldId="283"/>
            <ac:picMk id="747" creationId="{00000000-0000-0000-0000-000000000000}"/>
          </ac:picMkLst>
        </pc:picChg>
      </pc:sldChg>
      <pc:sldChg chg="delSp modSp mod ord">
        <pc:chgData name="Aaron Hsu" userId="0cffdb1c3a2f95f6" providerId="LiveId" clId="{E92C1B7C-4207-43CA-8F1D-78ABC5813FB8}" dt="2023-10-17T08:07:23.014" v="4003"/>
        <pc:sldMkLst>
          <pc:docMk/>
          <pc:sldMk cId="0" sldId="284"/>
        </pc:sldMkLst>
        <pc:spChg chg="mod">
          <ac:chgData name="Aaron Hsu" userId="0cffdb1c3a2f95f6" providerId="LiveId" clId="{E92C1B7C-4207-43CA-8F1D-78ABC5813FB8}" dt="2023-10-17T08:04:34.816" v="3845" actId="20577"/>
          <ac:spMkLst>
            <pc:docMk/>
            <pc:sldMk cId="0" sldId="284"/>
            <ac:spMk id="754" creationId="{00000000-0000-0000-0000-000000000000}"/>
          </ac:spMkLst>
        </pc:spChg>
        <pc:spChg chg="mod">
          <ac:chgData name="Aaron Hsu" userId="0cffdb1c3a2f95f6" providerId="LiveId" clId="{E92C1B7C-4207-43CA-8F1D-78ABC5813FB8}" dt="2023-10-17T08:05:10.554" v="3881" actId="20577"/>
          <ac:spMkLst>
            <pc:docMk/>
            <pc:sldMk cId="0" sldId="284"/>
            <ac:spMk id="755" creationId="{00000000-0000-0000-0000-000000000000}"/>
          </ac:spMkLst>
        </pc:spChg>
        <pc:spChg chg="mod">
          <ac:chgData name="Aaron Hsu" userId="0cffdb1c3a2f95f6" providerId="LiveId" clId="{E92C1B7C-4207-43CA-8F1D-78ABC5813FB8}" dt="2023-10-17T08:05:36.240" v="3919" actId="20577"/>
          <ac:spMkLst>
            <pc:docMk/>
            <pc:sldMk cId="0" sldId="284"/>
            <ac:spMk id="756" creationId="{00000000-0000-0000-0000-000000000000}"/>
          </ac:spMkLst>
        </pc:spChg>
        <pc:spChg chg="del">
          <ac:chgData name="Aaron Hsu" userId="0cffdb1c3a2f95f6" providerId="LiveId" clId="{E92C1B7C-4207-43CA-8F1D-78ABC5813FB8}" dt="2023-10-17T08:06:19.780" v="3957" actId="478"/>
          <ac:spMkLst>
            <pc:docMk/>
            <pc:sldMk cId="0" sldId="284"/>
            <ac:spMk id="757" creationId="{00000000-0000-0000-0000-000000000000}"/>
          </ac:spMkLst>
        </pc:spChg>
        <pc:spChg chg="mod">
          <ac:chgData name="Aaron Hsu" userId="0cffdb1c3a2f95f6" providerId="LiveId" clId="{E92C1B7C-4207-43CA-8F1D-78ABC5813FB8}" dt="2023-10-17T08:05:25.251" v="3895" actId="20577"/>
          <ac:spMkLst>
            <pc:docMk/>
            <pc:sldMk cId="0" sldId="284"/>
            <ac:spMk id="758" creationId="{00000000-0000-0000-0000-000000000000}"/>
          </ac:spMkLst>
        </pc:spChg>
        <pc:spChg chg="del">
          <ac:chgData name="Aaron Hsu" userId="0cffdb1c3a2f95f6" providerId="LiveId" clId="{E92C1B7C-4207-43CA-8F1D-78ABC5813FB8}" dt="2023-10-17T08:06:16.222" v="3956" actId="478"/>
          <ac:spMkLst>
            <pc:docMk/>
            <pc:sldMk cId="0" sldId="284"/>
            <ac:spMk id="759" creationId="{00000000-0000-0000-0000-000000000000}"/>
          </ac:spMkLst>
        </pc:spChg>
        <pc:spChg chg="mod">
          <ac:chgData name="Aaron Hsu" userId="0cffdb1c3a2f95f6" providerId="LiveId" clId="{E92C1B7C-4207-43CA-8F1D-78ABC5813FB8}" dt="2023-10-17T08:07:06.664" v="3984" actId="1035"/>
          <ac:spMkLst>
            <pc:docMk/>
            <pc:sldMk cId="0" sldId="284"/>
            <ac:spMk id="762" creationId="{00000000-0000-0000-0000-000000000000}"/>
          </ac:spMkLst>
        </pc:spChg>
        <pc:spChg chg="mod">
          <ac:chgData name="Aaron Hsu" userId="0cffdb1c3a2f95f6" providerId="LiveId" clId="{E92C1B7C-4207-43CA-8F1D-78ABC5813FB8}" dt="2023-10-17T08:07:06.664" v="3984" actId="1035"/>
          <ac:spMkLst>
            <pc:docMk/>
            <pc:sldMk cId="0" sldId="284"/>
            <ac:spMk id="763" creationId="{00000000-0000-0000-0000-000000000000}"/>
          </ac:spMkLst>
        </pc:spChg>
        <pc:spChg chg="del mod">
          <ac:chgData name="Aaron Hsu" userId="0cffdb1c3a2f95f6" providerId="LiveId" clId="{E92C1B7C-4207-43CA-8F1D-78ABC5813FB8}" dt="2023-10-17T08:05:56.710" v="3944" actId="478"/>
          <ac:spMkLst>
            <pc:docMk/>
            <pc:sldMk cId="0" sldId="284"/>
            <ac:spMk id="764" creationId="{00000000-0000-0000-0000-000000000000}"/>
          </ac:spMkLst>
        </pc:spChg>
        <pc:spChg chg="mod">
          <ac:chgData name="Aaron Hsu" userId="0cffdb1c3a2f95f6" providerId="LiveId" clId="{E92C1B7C-4207-43CA-8F1D-78ABC5813FB8}" dt="2023-10-17T08:07:06.664" v="3984" actId="1035"/>
          <ac:spMkLst>
            <pc:docMk/>
            <pc:sldMk cId="0" sldId="284"/>
            <ac:spMk id="765" creationId="{00000000-0000-0000-0000-000000000000}"/>
          </ac:spMkLst>
        </pc:spChg>
        <pc:spChg chg="del">
          <ac:chgData name="Aaron Hsu" userId="0cffdb1c3a2f95f6" providerId="LiveId" clId="{E92C1B7C-4207-43CA-8F1D-78ABC5813FB8}" dt="2023-10-17T08:05:52.784" v="3942" actId="478"/>
          <ac:spMkLst>
            <pc:docMk/>
            <pc:sldMk cId="0" sldId="284"/>
            <ac:spMk id="766" creationId="{00000000-0000-0000-0000-000000000000}"/>
          </ac:spMkLst>
        </pc:spChg>
        <pc:spChg chg="mod">
          <ac:chgData name="Aaron Hsu" userId="0cffdb1c3a2f95f6" providerId="LiveId" clId="{E92C1B7C-4207-43CA-8F1D-78ABC5813FB8}" dt="2023-10-17T08:07:06.664" v="3984" actId="1035"/>
          <ac:spMkLst>
            <pc:docMk/>
            <pc:sldMk cId="0" sldId="284"/>
            <ac:spMk id="767" creationId="{00000000-0000-0000-0000-000000000000}"/>
          </ac:spMkLst>
        </pc:spChg>
        <pc:spChg chg="mod">
          <ac:chgData name="Aaron Hsu" userId="0cffdb1c3a2f95f6" providerId="LiveId" clId="{E92C1B7C-4207-43CA-8F1D-78ABC5813FB8}" dt="2023-10-17T08:07:06.664" v="3984" actId="1035"/>
          <ac:spMkLst>
            <pc:docMk/>
            <pc:sldMk cId="0" sldId="284"/>
            <ac:spMk id="768" creationId="{00000000-0000-0000-0000-000000000000}"/>
          </ac:spMkLst>
        </pc:spChg>
        <pc:spChg chg="del">
          <ac:chgData name="Aaron Hsu" userId="0cffdb1c3a2f95f6" providerId="LiveId" clId="{E92C1B7C-4207-43CA-8F1D-78ABC5813FB8}" dt="2023-10-17T08:06:48.337" v="3960" actId="478"/>
          <ac:spMkLst>
            <pc:docMk/>
            <pc:sldMk cId="0" sldId="284"/>
            <ac:spMk id="769" creationId="{00000000-0000-0000-0000-000000000000}"/>
          </ac:spMkLst>
        </pc:spChg>
        <pc:spChg chg="mod">
          <ac:chgData name="Aaron Hsu" userId="0cffdb1c3a2f95f6" providerId="LiveId" clId="{E92C1B7C-4207-43CA-8F1D-78ABC5813FB8}" dt="2023-10-17T08:07:06.664" v="3984" actId="1035"/>
          <ac:spMkLst>
            <pc:docMk/>
            <pc:sldMk cId="0" sldId="284"/>
            <ac:spMk id="770" creationId="{00000000-0000-0000-0000-000000000000}"/>
          </ac:spMkLst>
        </pc:spChg>
        <pc:spChg chg="del mod">
          <ac:chgData name="Aaron Hsu" userId="0cffdb1c3a2f95f6" providerId="LiveId" clId="{E92C1B7C-4207-43CA-8F1D-78ABC5813FB8}" dt="2023-10-17T08:06:53.500" v="3962" actId="478"/>
          <ac:spMkLst>
            <pc:docMk/>
            <pc:sldMk cId="0" sldId="284"/>
            <ac:spMk id="771" creationId="{00000000-0000-0000-0000-000000000000}"/>
          </ac:spMkLst>
        </pc:s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85"/>
        </pc:sldMkLst>
      </pc:sldChg>
      <pc:sldChg chg="modSp mod ord">
        <pc:chgData name="Aaron Hsu" userId="0cffdb1c3a2f95f6" providerId="LiveId" clId="{E92C1B7C-4207-43CA-8F1D-78ABC5813FB8}" dt="2023-10-17T09:24:23.343" v="6322" actId="20577"/>
        <pc:sldMkLst>
          <pc:docMk/>
          <pc:sldMk cId="0" sldId="286"/>
        </pc:sldMkLst>
        <pc:spChg chg="mod">
          <ac:chgData name="Aaron Hsu" userId="0cffdb1c3a2f95f6" providerId="LiveId" clId="{E92C1B7C-4207-43CA-8F1D-78ABC5813FB8}" dt="2023-10-17T09:22:45.935" v="6123" actId="20577"/>
          <ac:spMkLst>
            <pc:docMk/>
            <pc:sldMk cId="0" sldId="286"/>
            <ac:spMk id="790" creationId="{00000000-0000-0000-0000-000000000000}"/>
          </ac:spMkLst>
        </pc:spChg>
        <pc:spChg chg="mod">
          <ac:chgData name="Aaron Hsu" userId="0cffdb1c3a2f95f6" providerId="LiveId" clId="{E92C1B7C-4207-43CA-8F1D-78ABC5813FB8}" dt="2023-10-17T09:24:23.343" v="6322" actId="20577"/>
          <ac:spMkLst>
            <pc:docMk/>
            <pc:sldMk cId="0" sldId="286"/>
            <ac:spMk id="791" creationId="{00000000-0000-0000-0000-000000000000}"/>
          </ac:spMkLst>
        </pc:spChg>
        <pc:spChg chg="mod">
          <ac:chgData name="Aaron Hsu" userId="0cffdb1c3a2f95f6" providerId="LiveId" clId="{E92C1B7C-4207-43CA-8F1D-78ABC5813FB8}" dt="2023-10-17T09:21:41.135" v="5926" actId="20577"/>
          <ac:spMkLst>
            <pc:docMk/>
            <pc:sldMk cId="0" sldId="286"/>
            <ac:spMk id="792" creationId="{00000000-0000-0000-0000-000000000000}"/>
          </ac:spMkLst>
        </pc:spChg>
        <pc:spChg chg="mod">
          <ac:chgData name="Aaron Hsu" userId="0cffdb1c3a2f95f6" providerId="LiveId" clId="{E92C1B7C-4207-43CA-8F1D-78ABC5813FB8}" dt="2023-10-17T09:23:50.602" v="6231" actId="20577"/>
          <ac:spMkLst>
            <pc:docMk/>
            <pc:sldMk cId="0" sldId="286"/>
            <ac:spMk id="793" creationId="{00000000-0000-0000-0000-000000000000}"/>
          </ac:spMkLst>
        </pc:spChg>
        <pc:spChg chg="mod">
          <ac:chgData name="Aaron Hsu" userId="0cffdb1c3a2f95f6" providerId="LiveId" clId="{E92C1B7C-4207-43CA-8F1D-78ABC5813FB8}" dt="2023-10-17T09:22:57.429" v="6145" actId="20577"/>
          <ac:spMkLst>
            <pc:docMk/>
            <pc:sldMk cId="0" sldId="286"/>
            <ac:spMk id="794" creationId="{00000000-0000-0000-0000-000000000000}"/>
          </ac:spMkLst>
        </pc:spChg>
        <pc:spChg chg="mod">
          <ac:chgData name="Aaron Hsu" userId="0cffdb1c3a2f95f6" providerId="LiveId" clId="{E92C1B7C-4207-43CA-8F1D-78ABC5813FB8}" dt="2023-10-17T09:23:44.082" v="6223" actId="20577"/>
          <ac:spMkLst>
            <pc:docMk/>
            <pc:sldMk cId="0" sldId="286"/>
            <ac:spMk id="795" creationId="{00000000-0000-0000-0000-000000000000}"/>
          </ac:spMkLst>
        </pc:spChg>
        <pc:spChg chg="mod">
          <ac:chgData name="Aaron Hsu" userId="0cffdb1c3a2f95f6" providerId="LiveId" clId="{E92C1B7C-4207-43CA-8F1D-78ABC5813FB8}" dt="2023-10-17T09:23:05.322" v="6153" actId="20577"/>
          <ac:spMkLst>
            <pc:docMk/>
            <pc:sldMk cId="0" sldId="286"/>
            <ac:spMk id="798" creationId="{00000000-0000-0000-0000-000000000000}"/>
          </ac:spMkLst>
        </pc:spChg>
      </pc:sldChg>
      <pc:sldChg chg="addSp delSp modSp mod ord delAnim">
        <pc:chgData name="Aaron Hsu" userId="0cffdb1c3a2f95f6" providerId="LiveId" clId="{E92C1B7C-4207-43CA-8F1D-78ABC5813FB8}" dt="2023-10-17T09:25:29.656" v="6330" actId="20577"/>
        <pc:sldMkLst>
          <pc:docMk/>
          <pc:sldMk cId="0" sldId="287"/>
        </pc:sldMkLst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3" creationId="{98928E13-8CAE-DE2E-1000-B4310423E688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4" creationId="{9ACCB766-F48D-1CAF-1A41-9BE6DE628C6B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5" creationId="{5958C7F2-A634-7F3F-E2B0-69984759BFFA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6" creationId="{20669058-885A-1299-C601-6296600A87CF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7" creationId="{BBE65BC0-91F7-DE4B-0C62-A38EF881CF07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8" creationId="{88853B38-2FE5-058A-16A5-6361D0AFC4C0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10" creationId="{62AFCB8B-5FD7-8573-3553-B6E82E3AB6FB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11" creationId="{2588647E-0316-F130-42DD-87ED03FCEFAB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12" creationId="{519A6513-E25D-4D08-8E62-FA8706D492B3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13" creationId="{F309523E-9143-7B14-DD78-DCCB7848B27D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15" creationId="{8EFB98D6-20CA-A6B5-C2DF-150FA56D3842}"/>
          </ac:spMkLst>
        </pc:spChg>
        <pc:spChg chg="mod">
          <ac:chgData name="Aaron Hsu" userId="0cffdb1c3a2f95f6" providerId="LiveId" clId="{E92C1B7C-4207-43CA-8F1D-78ABC5813FB8}" dt="2023-10-17T08:17:20.467" v="4309" actId="207"/>
          <ac:spMkLst>
            <pc:docMk/>
            <pc:sldMk cId="0" sldId="287"/>
            <ac:spMk id="16" creationId="{51CE5F76-C296-5088-BED4-FE333AD9A67C}"/>
          </ac:spMkLst>
        </pc:spChg>
        <pc:spChg chg="mod">
          <ac:chgData name="Aaron Hsu" userId="0cffdb1c3a2f95f6" providerId="LiveId" clId="{E92C1B7C-4207-43CA-8F1D-78ABC5813FB8}" dt="2023-10-17T08:14:27.611" v="4183" actId="20577"/>
          <ac:spMkLst>
            <pc:docMk/>
            <pc:sldMk cId="0" sldId="287"/>
            <ac:spMk id="804" creationId="{00000000-0000-0000-0000-000000000000}"/>
          </ac:spMkLst>
        </pc:spChg>
        <pc:spChg chg="mod">
          <ac:chgData name="Aaron Hsu" userId="0cffdb1c3a2f95f6" providerId="LiveId" clId="{E92C1B7C-4207-43CA-8F1D-78ABC5813FB8}" dt="2023-10-17T08:17:22.920" v="4310" actId="1076"/>
          <ac:spMkLst>
            <pc:docMk/>
            <pc:sldMk cId="0" sldId="287"/>
            <ac:spMk id="805" creationId="{00000000-0000-0000-0000-000000000000}"/>
          </ac:spMkLst>
        </pc:spChg>
        <pc:spChg chg="mod">
          <ac:chgData name="Aaron Hsu" userId="0cffdb1c3a2f95f6" providerId="LiveId" clId="{E92C1B7C-4207-43CA-8F1D-78ABC5813FB8}" dt="2023-10-17T09:25:29.656" v="6330" actId="20577"/>
          <ac:spMkLst>
            <pc:docMk/>
            <pc:sldMk cId="0" sldId="287"/>
            <ac:spMk id="806" creationId="{00000000-0000-0000-0000-000000000000}"/>
          </ac:spMkLst>
        </pc:spChg>
        <pc:spChg chg="mod">
          <ac:chgData name="Aaron Hsu" userId="0cffdb1c3a2f95f6" providerId="LiveId" clId="{E92C1B7C-4207-43CA-8F1D-78ABC5813FB8}" dt="2023-10-17T08:14:38.784" v="4221" actId="20577"/>
          <ac:spMkLst>
            <pc:docMk/>
            <pc:sldMk cId="0" sldId="287"/>
            <ac:spMk id="807" creationId="{00000000-0000-0000-0000-000000000000}"/>
          </ac:spMkLst>
        </pc:spChg>
        <pc:spChg chg="mod">
          <ac:chgData name="Aaron Hsu" userId="0cffdb1c3a2f95f6" providerId="LiveId" clId="{E92C1B7C-4207-43CA-8F1D-78ABC5813FB8}" dt="2023-10-17T08:14:50.290" v="4265" actId="20577"/>
          <ac:spMkLst>
            <pc:docMk/>
            <pc:sldMk cId="0" sldId="287"/>
            <ac:spMk id="808" creationId="{00000000-0000-0000-0000-000000000000}"/>
          </ac:spMkLst>
        </pc:spChg>
        <pc:spChg chg="mod">
          <ac:chgData name="Aaron Hsu" userId="0cffdb1c3a2f95f6" providerId="LiveId" clId="{E92C1B7C-4207-43CA-8F1D-78ABC5813FB8}" dt="2023-10-17T08:18:30.837" v="4332" actId="20577"/>
          <ac:spMkLst>
            <pc:docMk/>
            <pc:sldMk cId="0" sldId="287"/>
            <ac:spMk id="809" creationId="{00000000-0000-0000-0000-000000000000}"/>
          </ac:spMkLst>
        </pc:spChg>
        <pc:spChg chg="mod">
          <ac:chgData name="Aaron Hsu" userId="0cffdb1c3a2f95f6" providerId="LiveId" clId="{E92C1B7C-4207-43CA-8F1D-78ABC5813FB8}" dt="2023-10-17T08:15:04.602" v="4306" actId="20577"/>
          <ac:spMkLst>
            <pc:docMk/>
            <pc:sldMk cId="0" sldId="287"/>
            <ac:spMk id="810" creationId="{00000000-0000-0000-0000-000000000000}"/>
          </ac:spMkLst>
        </pc:spChg>
        <pc:grpChg chg="add mod">
          <ac:chgData name="Aaron Hsu" userId="0cffdb1c3a2f95f6" providerId="LiveId" clId="{E92C1B7C-4207-43CA-8F1D-78ABC5813FB8}" dt="2023-10-17T08:18:16.681" v="4325" actId="1076"/>
          <ac:grpSpMkLst>
            <pc:docMk/>
            <pc:sldMk cId="0" sldId="287"/>
            <ac:grpSpMk id="2" creationId="{5AF86110-A75E-F3B2-B5D6-68DB22750616}"/>
          </ac:grpSpMkLst>
        </pc:grpChg>
        <pc:grpChg chg="add mod">
          <ac:chgData name="Aaron Hsu" userId="0cffdb1c3a2f95f6" providerId="LiveId" clId="{E92C1B7C-4207-43CA-8F1D-78ABC5813FB8}" dt="2023-10-17T08:18:21.687" v="4330" actId="1035"/>
          <ac:grpSpMkLst>
            <pc:docMk/>
            <pc:sldMk cId="0" sldId="287"/>
            <ac:grpSpMk id="9" creationId="{2E305490-922B-B340-20AB-7C3F0261DA0B}"/>
          </ac:grpSpMkLst>
        </pc:grpChg>
        <pc:grpChg chg="add mod">
          <ac:chgData name="Aaron Hsu" userId="0cffdb1c3a2f95f6" providerId="LiveId" clId="{E92C1B7C-4207-43CA-8F1D-78ABC5813FB8}" dt="2023-10-17T08:18:03.288" v="4322" actId="1076"/>
          <ac:grpSpMkLst>
            <pc:docMk/>
            <pc:sldMk cId="0" sldId="287"/>
            <ac:grpSpMk id="14" creationId="{FDBC844C-60C5-7F75-B264-065016059097}"/>
          </ac:grpSpMkLst>
        </pc:grpChg>
        <pc:grpChg chg="del mod">
          <ac:chgData name="Aaron Hsu" userId="0cffdb1c3a2f95f6" providerId="LiveId" clId="{E92C1B7C-4207-43CA-8F1D-78ABC5813FB8}" dt="2023-10-17T08:18:00.083" v="4321" actId="478"/>
          <ac:grpSpMkLst>
            <pc:docMk/>
            <pc:sldMk cId="0" sldId="287"/>
            <ac:grpSpMk id="812" creationId="{00000000-0000-0000-0000-000000000000}"/>
          </ac:grpSpMkLst>
        </pc:grpChg>
        <pc:grpChg chg="del">
          <ac:chgData name="Aaron Hsu" userId="0cffdb1c3a2f95f6" providerId="LiveId" clId="{E92C1B7C-4207-43CA-8F1D-78ABC5813FB8}" dt="2023-10-17T08:18:00.083" v="4321" actId="478"/>
          <ac:grpSpMkLst>
            <pc:docMk/>
            <pc:sldMk cId="0" sldId="287"/>
            <ac:grpSpMk id="820" creationId="{00000000-0000-0000-0000-000000000000}"/>
          </ac:grpSpMkLst>
        </pc:grpChg>
        <pc:grpChg chg="del mod">
          <ac:chgData name="Aaron Hsu" userId="0cffdb1c3a2f95f6" providerId="LiveId" clId="{E92C1B7C-4207-43CA-8F1D-78ABC5813FB8}" dt="2023-10-17T08:18:00.083" v="4321" actId="478"/>
          <ac:grpSpMkLst>
            <pc:docMk/>
            <pc:sldMk cId="0" sldId="287"/>
            <ac:grpSpMk id="825" creationId="{00000000-0000-0000-0000-000000000000}"/>
          </ac:grpSpMkLst>
        </pc:gr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88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89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90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91"/>
        </pc:sldMkLst>
      </pc:sldChg>
      <pc:sldChg chg="delSp modSp mod ord modAnim">
        <pc:chgData name="Aaron Hsu" userId="0cffdb1c3a2f95f6" providerId="LiveId" clId="{E92C1B7C-4207-43CA-8F1D-78ABC5813FB8}" dt="2023-10-17T12:50:30.520" v="7844" actId="167"/>
        <pc:sldMkLst>
          <pc:docMk/>
          <pc:sldMk cId="0" sldId="292"/>
        </pc:sldMkLst>
        <pc:spChg chg="mod ord topLvl">
          <ac:chgData name="Aaron Hsu" userId="0cffdb1c3a2f95f6" providerId="LiveId" clId="{E92C1B7C-4207-43CA-8F1D-78ABC5813FB8}" dt="2023-10-17T12:50:27.504" v="7843" actId="167"/>
          <ac:spMkLst>
            <pc:docMk/>
            <pc:sldMk cId="0" sldId="292"/>
            <ac:spMk id="917" creationId="{00000000-0000-0000-0000-000000000000}"/>
          </ac:spMkLst>
        </pc:spChg>
        <pc:spChg chg="mod">
          <ac:chgData name="Aaron Hsu" userId="0cffdb1c3a2f95f6" providerId="LiveId" clId="{E92C1B7C-4207-43CA-8F1D-78ABC5813FB8}" dt="2023-10-17T07:53:41.904" v="3298" actId="20577"/>
          <ac:spMkLst>
            <pc:docMk/>
            <pc:sldMk cId="0" sldId="292"/>
            <ac:spMk id="918" creationId="{00000000-0000-0000-0000-000000000000}"/>
          </ac:spMkLst>
        </pc:spChg>
        <pc:spChg chg="mod">
          <ac:chgData name="Aaron Hsu" userId="0cffdb1c3a2f95f6" providerId="LiveId" clId="{E92C1B7C-4207-43CA-8F1D-78ABC5813FB8}" dt="2023-10-17T07:53:19.548" v="3227" actId="20577"/>
          <ac:spMkLst>
            <pc:docMk/>
            <pc:sldMk cId="0" sldId="292"/>
            <ac:spMk id="919" creationId="{00000000-0000-0000-0000-000000000000}"/>
          </ac:spMkLst>
        </pc:spChg>
        <pc:spChg chg="mod">
          <ac:chgData name="Aaron Hsu" userId="0cffdb1c3a2f95f6" providerId="LiveId" clId="{E92C1B7C-4207-43CA-8F1D-78ABC5813FB8}" dt="2023-10-17T07:58:45.206" v="3576" actId="20577"/>
          <ac:spMkLst>
            <pc:docMk/>
            <pc:sldMk cId="0" sldId="292"/>
            <ac:spMk id="920" creationId="{00000000-0000-0000-0000-000000000000}"/>
          </ac:spMkLst>
        </pc:spChg>
        <pc:spChg chg="mod">
          <ac:chgData name="Aaron Hsu" userId="0cffdb1c3a2f95f6" providerId="LiveId" clId="{E92C1B7C-4207-43CA-8F1D-78ABC5813FB8}" dt="2023-10-17T07:55:17.525" v="3425" actId="20577"/>
          <ac:spMkLst>
            <pc:docMk/>
            <pc:sldMk cId="0" sldId="292"/>
            <ac:spMk id="921" creationId="{00000000-0000-0000-0000-000000000000}"/>
          </ac:spMkLst>
        </pc:spChg>
        <pc:spChg chg="mod">
          <ac:chgData name="Aaron Hsu" userId="0cffdb1c3a2f95f6" providerId="LiveId" clId="{E92C1B7C-4207-43CA-8F1D-78ABC5813FB8}" dt="2023-10-17T07:55:51.431" v="3470" actId="20577"/>
          <ac:spMkLst>
            <pc:docMk/>
            <pc:sldMk cId="0" sldId="292"/>
            <ac:spMk id="922" creationId="{00000000-0000-0000-0000-000000000000}"/>
          </ac:spMkLst>
        </pc:spChg>
        <pc:spChg chg="mod">
          <ac:chgData name="Aaron Hsu" userId="0cffdb1c3a2f95f6" providerId="LiveId" clId="{E92C1B7C-4207-43CA-8F1D-78ABC5813FB8}" dt="2023-10-17T07:59:28.474" v="3642" actId="20577"/>
          <ac:spMkLst>
            <pc:docMk/>
            <pc:sldMk cId="0" sldId="292"/>
            <ac:spMk id="923" creationId="{00000000-0000-0000-0000-000000000000}"/>
          </ac:spMkLst>
        </pc:spChg>
        <pc:spChg chg="mod">
          <ac:chgData name="Aaron Hsu" userId="0cffdb1c3a2f95f6" providerId="LiveId" clId="{E92C1B7C-4207-43CA-8F1D-78ABC5813FB8}" dt="2023-10-17T07:53:15.505" v="3223" actId="20577"/>
          <ac:spMkLst>
            <pc:docMk/>
            <pc:sldMk cId="0" sldId="292"/>
            <ac:spMk id="924" creationId="{00000000-0000-0000-0000-000000000000}"/>
          </ac:spMkLst>
        </pc:spChg>
        <pc:grpChg chg="del ord">
          <ac:chgData name="Aaron Hsu" userId="0cffdb1c3a2f95f6" providerId="LiveId" clId="{E92C1B7C-4207-43CA-8F1D-78ABC5813FB8}" dt="2023-10-17T11:21:42.617" v="7797" actId="165"/>
          <ac:grpSpMkLst>
            <pc:docMk/>
            <pc:sldMk cId="0" sldId="292"/>
            <ac:grpSpMk id="915" creationId="{00000000-0000-0000-0000-000000000000}"/>
          </ac:grpSpMkLst>
        </pc:grpChg>
        <pc:picChg chg="mod ord topLvl">
          <ac:chgData name="Aaron Hsu" userId="0cffdb1c3a2f95f6" providerId="LiveId" clId="{E92C1B7C-4207-43CA-8F1D-78ABC5813FB8}" dt="2023-10-17T12:50:30.520" v="7844" actId="167"/>
          <ac:picMkLst>
            <pc:docMk/>
            <pc:sldMk cId="0" sldId="292"/>
            <ac:picMk id="916" creationId="{00000000-0000-0000-0000-000000000000}"/>
          </ac:picMkLst>
        </pc:picChg>
      </pc:sldChg>
      <pc:sldChg chg="addSp delSp modSp mod ord delAnim">
        <pc:chgData name="Aaron Hsu" userId="0cffdb1c3a2f95f6" providerId="LiveId" clId="{E92C1B7C-4207-43CA-8F1D-78ABC5813FB8}" dt="2023-10-17T07:42:40.918" v="2674" actId="1076"/>
        <pc:sldMkLst>
          <pc:docMk/>
          <pc:sldMk cId="0" sldId="293"/>
        </pc:sldMkLst>
        <pc:spChg chg="mod">
          <ac:chgData name="Aaron Hsu" userId="0cffdb1c3a2f95f6" providerId="LiveId" clId="{E92C1B7C-4207-43CA-8F1D-78ABC5813FB8}" dt="2023-10-17T07:34:06.940" v="2532" actId="208"/>
          <ac:spMkLst>
            <pc:docMk/>
            <pc:sldMk cId="0" sldId="293"/>
            <ac:spMk id="3" creationId="{DC298995-1521-F8FB-80A7-D5D0E6CFBE4E}"/>
          </ac:spMkLst>
        </pc:spChg>
        <pc:spChg chg="mod">
          <ac:chgData name="Aaron Hsu" userId="0cffdb1c3a2f95f6" providerId="LiveId" clId="{E92C1B7C-4207-43CA-8F1D-78ABC5813FB8}" dt="2023-10-17T07:34:06.940" v="2532" actId="208"/>
          <ac:spMkLst>
            <pc:docMk/>
            <pc:sldMk cId="0" sldId="293"/>
            <ac:spMk id="4" creationId="{FE3C73A0-7858-EAA0-32CB-8C5048C4DB7A}"/>
          </ac:spMkLst>
        </pc:spChg>
        <pc:spChg chg="mod">
          <ac:chgData name="Aaron Hsu" userId="0cffdb1c3a2f95f6" providerId="LiveId" clId="{E92C1B7C-4207-43CA-8F1D-78ABC5813FB8}" dt="2023-10-17T07:34:06.940" v="2532" actId="208"/>
          <ac:spMkLst>
            <pc:docMk/>
            <pc:sldMk cId="0" sldId="293"/>
            <ac:spMk id="5" creationId="{1B79F821-5819-D988-2996-D7CE8F6936CC}"/>
          </ac:spMkLst>
        </pc:spChg>
        <pc:spChg chg="mod">
          <ac:chgData name="Aaron Hsu" userId="0cffdb1c3a2f95f6" providerId="LiveId" clId="{E92C1B7C-4207-43CA-8F1D-78ABC5813FB8}" dt="2023-10-17T07:34:06.940" v="2532" actId="208"/>
          <ac:spMkLst>
            <pc:docMk/>
            <pc:sldMk cId="0" sldId="293"/>
            <ac:spMk id="6" creationId="{9B33C397-4A3E-D36D-7F90-146B4050D6FC}"/>
          </ac:spMkLst>
        </pc:spChg>
        <pc:spChg chg="mod">
          <ac:chgData name="Aaron Hsu" userId="0cffdb1c3a2f95f6" providerId="LiveId" clId="{E92C1B7C-4207-43CA-8F1D-78ABC5813FB8}" dt="2023-10-17T07:34:06.940" v="2532" actId="208"/>
          <ac:spMkLst>
            <pc:docMk/>
            <pc:sldMk cId="0" sldId="293"/>
            <ac:spMk id="7" creationId="{CE494691-F3D8-664D-C8B8-7815A2E651C7}"/>
          </ac:spMkLst>
        </pc:spChg>
        <pc:spChg chg="mod">
          <ac:chgData name="Aaron Hsu" userId="0cffdb1c3a2f95f6" providerId="LiveId" clId="{E92C1B7C-4207-43CA-8F1D-78ABC5813FB8}" dt="2023-10-17T07:34:06.940" v="2532" actId="208"/>
          <ac:spMkLst>
            <pc:docMk/>
            <pc:sldMk cId="0" sldId="293"/>
            <ac:spMk id="8" creationId="{EDB257F7-637E-E49D-8D7A-B337296EB5EE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0" creationId="{E6E7436A-B02F-318C-ADA7-A33C089A68C0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1" creationId="{98513CBA-DC9D-F9A2-8867-78EBCD264E1A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2" creationId="{5E3B79FF-F2FD-F60E-AD39-FB0F1F51796B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3" creationId="{F3A99554-C854-95E1-A7D3-7A1ED9FEEDCE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4" creationId="{49B2B08B-2D91-5EFE-41A0-425C57BD86B4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5" creationId="{6F58533B-3E81-7846-5DED-5E41106D0BB2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6" creationId="{9D9F0F0A-A72D-D2E6-EC20-E09926A89EDB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7" creationId="{9BE0082A-7163-D159-4119-CAEFB218955B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8" creationId="{ABB712CD-6AAF-792D-77E0-4AFC99FC0DD4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19" creationId="{213B17A8-B91D-4CD7-6ADF-F26816E60876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20" creationId="{FEC8ACE0-5844-6243-F292-967E7E374EDC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21" creationId="{EC78ADC9-6327-E977-6B88-813D4F21CDBA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22" creationId="{D969E453-A525-1BB9-DE63-A5DEE382FF39}"/>
          </ac:spMkLst>
        </pc:spChg>
        <pc:spChg chg="mod">
          <ac:chgData name="Aaron Hsu" userId="0cffdb1c3a2f95f6" providerId="LiveId" clId="{E92C1B7C-4207-43CA-8F1D-78ABC5813FB8}" dt="2023-10-17T07:42:30.225" v="2672" actId="207"/>
          <ac:spMkLst>
            <pc:docMk/>
            <pc:sldMk cId="0" sldId="293"/>
            <ac:spMk id="23" creationId="{32EF2B8E-0F01-D573-7181-8C1150331D4F}"/>
          </ac:spMkLst>
        </pc:spChg>
        <pc:spChg chg="mod">
          <ac:chgData name="Aaron Hsu" userId="0cffdb1c3a2f95f6" providerId="LiveId" clId="{E92C1B7C-4207-43CA-8F1D-78ABC5813FB8}" dt="2023-10-17T07:39:35.853" v="2629" actId="2085"/>
          <ac:spMkLst>
            <pc:docMk/>
            <pc:sldMk cId="0" sldId="293"/>
            <ac:spMk id="25" creationId="{AC43D317-93BE-DB22-7C20-1B01FC018300}"/>
          </ac:spMkLst>
        </pc:spChg>
        <pc:spChg chg="mod">
          <ac:chgData name="Aaron Hsu" userId="0cffdb1c3a2f95f6" providerId="LiveId" clId="{E92C1B7C-4207-43CA-8F1D-78ABC5813FB8}" dt="2023-10-17T07:39:35.853" v="2629" actId="2085"/>
          <ac:spMkLst>
            <pc:docMk/>
            <pc:sldMk cId="0" sldId="293"/>
            <ac:spMk id="26" creationId="{BF7450C8-F856-0971-7C44-8E51602B9AB4}"/>
          </ac:spMkLst>
        </pc:spChg>
        <pc:spChg chg="mod">
          <ac:chgData name="Aaron Hsu" userId="0cffdb1c3a2f95f6" providerId="LiveId" clId="{E92C1B7C-4207-43CA-8F1D-78ABC5813FB8}" dt="2023-10-17T07:39:17.885" v="2628" actId="207"/>
          <ac:spMkLst>
            <pc:docMk/>
            <pc:sldMk cId="0" sldId="293"/>
            <ac:spMk id="28" creationId="{2799F96D-9C20-A858-CB1C-C5B3469536CF}"/>
          </ac:spMkLst>
        </pc:spChg>
        <pc:spChg chg="mod">
          <ac:chgData name="Aaron Hsu" userId="0cffdb1c3a2f95f6" providerId="LiveId" clId="{E92C1B7C-4207-43CA-8F1D-78ABC5813FB8}" dt="2023-10-17T07:39:17.885" v="2628" actId="207"/>
          <ac:spMkLst>
            <pc:docMk/>
            <pc:sldMk cId="0" sldId="293"/>
            <ac:spMk id="29" creationId="{917EB0C4-7393-21A9-BFF5-75213FDA53C3}"/>
          </ac:spMkLst>
        </pc:spChg>
        <pc:spChg chg="mod">
          <ac:chgData name="Aaron Hsu" userId="0cffdb1c3a2f95f6" providerId="LiveId" clId="{E92C1B7C-4207-43CA-8F1D-78ABC5813FB8}" dt="2023-10-17T07:39:17.885" v="2628" actId="207"/>
          <ac:spMkLst>
            <pc:docMk/>
            <pc:sldMk cId="0" sldId="293"/>
            <ac:spMk id="30" creationId="{9365CD9E-4201-269B-70E8-A85653F303D8}"/>
          </ac:spMkLst>
        </pc:spChg>
        <pc:spChg chg="add mod">
          <ac:chgData name="Aaron Hsu" userId="0cffdb1c3a2f95f6" providerId="LiveId" clId="{E92C1B7C-4207-43CA-8F1D-78ABC5813FB8}" dt="2023-10-17T07:42:00.618" v="2668" actId="1076"/>
          <ac:spMkLst>
            <pc:docMk/>
            <pc:sldMk cId="0" sldId="293"/>
            <ac:spMk id="31" creationId="{7085DD38-C2AE-3A73-FB21-CCB4BA688C1F}"/>
          </ac:spMkLst>
        </pc:spChg>
        <pc:spChg chg="mod">
          <ac:chgData name="Aaron Hsu" userId="0cffdb1c3a2f95f6" providerId="LiveId" clId="{E92C1B7C-4207-43CA-8F1D-78ABC5813FB8}" dt="2023-10-17T07:20:07.589" v="1859" actId="20577"/>
          <ac:spMkLst>
            <pc:docMk/>
            <pc:sldMk cId="0" sldId="293"/>
            <ac:spMk id="930" creationId="{00000000-0000-0000-0000-000000000000}"/>
          </ac:spMkLst>
        </pc:spChg>
        <pc:spChg chg="mod">
          <ac:chgData name="Aaron Hsu" userId="0cffdb1c3a2f95f6" providerId="LiveId" clId="{E92C1B7C-4207-43CA-8F1D-78ABC5813FB8}" dt="2023-10-17T07:20:41.134" v="1934" actId="20577"/>
          <ac:spMkLst>
            <pc:docMk/>
            <pc:sldMk cId="0" sldId="293"/>
            <ac:spMk id="931" creationId="{00000000-0000-0000-0000-000000000000}"/>
          </ac:spMkLst>
        </pc:spChg>
        <pc:spChg chg="mod">
          <ac:chgData name="Aaron Hsu" userId="0cffdb1c3a2f95f6" providerId="LiveId" clId="{E92C1B7C-4207-43CA-8F1D-78ABC5813FB8}" dt="2023-10-17T07:22:37.600" v="2102" actId="20577"/>
          <ac:spMkLst>
            <pc:docMk/>
            <pc:sldMk cId="0" sldId="293"/>
            <ac:spMk id="932" creationId="{00000000-0000-0000-0000-000000000000}"/>
          </ac:spMkLst>
        </pc:spChg>
        <pc:spChg chg="mod">
          <ac:chgData name="Aaron Hsu" userId="0cffdb1c3a2f95f6" providerId="LiveId" clId="{E92C1B7C-4207-43CA-8F1D-78ABC5813FB8}" dt="2023-10-17T07:22:16.318" v="2061" actId="20577"/>
          <ac:spMkLst>
            <pc:docMk/>
            <pc:sldMk cId="0" sldId="293"/>
            <ac:spMk id="933" creationId="{00000000-0000-0000-0000-000000000000}"/>
          </ac:spMkLst>
        </pc:spChg>
        <pc:spChg chg="mod">
          <ac:chgData name="Aaron Hsu" userId="0cffdb1c3a2f95f6" providerId="LiveId" clId="{E92C1B7C-4207-43CA-8F1D-78ABC5813FB8}" dt="2023-10-17T07:20:46.586" v="1945" actId="20577"/>
          <ac:spMkLst>
            <pc:docMk/>
            <pc:sldMk cId="0" sldId="293"/>
            <ac:spMk id="934" creationId="{00000000-0000-0000-0000-000000000000}"/>
          </ac:spMkLst>
        </pc:spChg>
        <pc:spChg chg="mod">
          <ac:chgData name="Aaron Hsu" userId="0cffdb1c3a2f95f6" providerId="LiveId" clId="{E92C1B7C-4207-43CA-8F1D-78ABC5813FB8}" dt="2023-10-17T07:21:21.596" v="2053" actId="20577"/>
          <ac:spMkLst>
            <pc:docMk/>
            <pc:sldMk cId="0" sldId="293"/>
            <ac:spMk id="935" creationId="{00000000-0000-0000-0000-000000000000}"/>
          </ac:spMkLst>
        </pc:spChg>
        <pc:spChg chg="mod">
          <ac:chgData name="Aaron Hsu" userId="0cffdb1c3a2f95f6" providerId="LiveId" clId="{E92C1B7C-4207-43CA-8F1D-78ABC5813FB8}" dt="2023-10-17T07:22:40.397" v="2111" actId="20577"/>
          <ac:spMkLst>
            <pc:docMk/>
            <pc:sldMk cId="0" sldId="293"/>
            <ac:spMk id="936" creationId="{00000000-0000-0000-0000-000000000000}"/>
          </ac:spMkLst>
        </pc:spChg>
        <pc:spChg chg="mod">
          <ac:chgData name="Aaron Hsu" userId="0cffdb1c3a2f95f6" providerId="LiveId" clId="{E92C1B7C-4207-43CA-8F1D-78ABC5813FB8}" dt="2023-10-17T07:22:56.609" v="2170" actId="20577"/>
          <ac:spMkLst>
            <pc:docMk/>
            <pc:sldMk cId="0" sldId="293"/>
            <ac:spMk id="937" creationId="{00000000-0000-0000-0000-000000000000}"/>
          </ac:spMkLst>
        </pc:spChg>
        <pc:spChg chg="del">
          <ac:chgData name="Aaron Hsu" userId="0cffdb1c3a2f95f6" providerId="LiveId" clId="{E92C1B7C-4207-43CA-8F1D-78ABC5813FB8}" dt="2023-10-17T07:38:59.908" v="2624" actId="478"/>
          <ac:spMkLst>
            <pc:docMk/>
            <pc:sldMk cId="0" sldId="293"/>
            <ac:spMk id="953" creationId="{00000000-0000-0000-0000-000000000000}"/>
          </ac:spMkLst>
        </pc:spChg>
        <pc:spChg chg="mod">
          <ac:chgData name="Aaron Hsu" userId="0cffdb1c3a2f95f6" providerId="LiveId" clId="{E92C1B7C-4207-43CA-8F1D-78ABC5813FB8}" dt="2023-10-17T07:20:32.215" v="1894" actId="20577"/>
          <ac:spMkLst>
            <pc:docMk/>
            <pc:sldMk cId="0" sldId="293"/>
            <ac:spMk id="954" creationId="{00000000-0000-0000-0000-000000000000}"/>
          </ac:spMkLst>
        </pc:spChg>
        <pc:grpChg chg="add del mod ord">
          <ac:chgData name="Aaron Hsu" userId="0cffdb1c3a2f95f6" providerId="LiveId" clId="{E92C1B7C-4207-43CA-8F1D-78ABC5813FB8}" dt="2023-10-17T07:35:50.150" v="2609" actId="478"/>
          <ac:grpSpMkLst>
            <pc:docMk/>
            <pc:sldMk cId="0" sldId="293"/>
            <ac:grpSpMk id="2" creationId="{7FA96594-A2E9-0EA4-FD2F-74436559F587}"/>
          </ac:grpSpMkLst>
        </pc:grpChg>
        <pc:grpChg chg="add mod">
          <ac:chgData name="Aaron Hsu" userId="0cffdb1c3a2f95f6" providerId="LiveId" clId="{E92C1B7C-4207-43CA-8F1D-78ABC5813FB8}" dt="2023-10-17T07:42:40.918" v="2674" actId="1076"/>
          <ac:grpSpMkLst>
            <pc:docMk/>
            <pc:sldMk cId="0" sldId="293"/>
            <ac:grpSpMk id="9" creationId="{F1353B20-270B-49C6-7EDE-B900D27E6537}"/>
          </ac:grpSpMkLst>
        </pc:grpChg>
        <pc:grpChg chg="add mod">
          <ac:chgData name="Aaron Hsu" userId="0cffdb1c3a2f95f6" providerId="LiveId" clId="{E92C1B7C-4207-43CA-8F1D-78ABC5813FB8}" dt="2023-10-17T07:37:21.299" v="2621" actId="1038"/>
          <ac:grpSpMkLst>
            <pc:docMk/>
            <pc:sldMk cId="0" sldId="293"/>
            <ac:grpSpMk id="24" creationId="{E5B58E3B-DB88-7B57-E3F2-1C25BCFCDCA1}"/>
          </ac:grpSpMkLst>
        </pc:grpChg>
        <pc:grpChg chg="add mod">
          <ac:chgData name="Aaron Hsu" userId="0cffdb1c3a2f95f6" providerId="LiveId" clId="{E92C1B7C-4207-43CA-8F1D-78ABC5813FB8}" dt="2023-10-17T07:39:44.292" v="2631" actId="1038"/>
          <ac:grpSpMkLst>
            <pc:docMk/>
            <pc:sldMk cId="0" sldId="293"/>
            <ac:grpSpMk id="27" creationId="{29FBED1A-CE4E-1EE4-9506-CA919E128325}"/>
          </ac:grpSpMkLst>
        </pc:grpChg>
        <pc:grpChg chg="del">
          <ac:chgData name="Aaron Hsu" userId="0cffdb1c3a2f95f6" providerId="LiveId" clId="{E92C1B7C-4207-43CA-8F1D-78ABC5813FB8}" dt="2023-10-17T07:42:08.157" v="2669" actId="478"/>
          <ac:grpSpMkLst>
            <pc:docMk/>
            <pc:sldMk cId="0" sldId="293"/>
            <ac:grpSpMk id="939" creationId="{00000000-0000-0000-0000-000000000000}"/>
          </ac:grpSpMkLst>
        </pc:grpChg>
        <pc:grpChg chg="del mod">
          <ac:chgData name="Aaron Hsu" userId="0cffdb1c3a2f95f6" providerId="LiveId" clId="{E92C1B7C-4207-43CA-8F1D-78ABC5813FB8}" dt="2023-10-17T07:34:11.101" v="2533" actId="478"/>
          <ac:grpSpMkLst>
            <pc:docMk/>
            <pc:sldMk cId="0" sldId="293"/>
            <ac:grpSpMk id="942" creationId="{00000000-0000-0000-0000-000000000000}"/>
          </ac:grpSpMkLst>
        </pc:grpChg>
        <pc:grpChg chg="del">
          <ac:chgData name="Aaron Hsu" userId="0cffdb1c3a2f95f6" providerId="LiveId" clId="{E92C1B7C-4207-43CA-8F1D-78ABC5813FB8}" dt="2023-10-17T07:41:25.222" v="2634" actId="478"/>
          <ac:grpSpMkLst>
            <pc:docMk/>
            <pc:sldMk cId="0" sldId="293"/>
            <ac:grpSpMk id="949" creationId="{00000000-0000-0000-0000-000000000000}"/>
          </ac:grpSpMkLst>
        </pc:grpChg>
      </pc:sldChg>
      <pc:sldChg chg="modSp mod ord">
        <pc:chgData name="Aaron Hsu" userId="0cffdb1c3a2f95f6" providerId="LiveId" clId="{E92C1B7C-4207-43CA-8F1D-78ABC5813FB8}" dt="2023-10-17T23:38:30.503" v="8865" actId="20577"/>
        <pc:sldMkLst>
          <pc:docMk/>
          <pc:sldMk cId="0" sldId="294"/>
        </pc:sldMkLst>
        <pc:spChg chg="mod">
          <ac:chgData name="Aaron Hsu" userId="0cffdb1c3a2f95f6" providerId="LiveId" clId="{E92C1B7C-4207-43CA-8F1D-78ABC5813FB8}" dt="2023-10-17T23:38:10.916" v="8798" actId="20577"/>
          <ac:spMkLst>
            <pc:docMk/>
            <pc:sldMk cId="0" sldId="294"/>
            <ac:spMk id="959" creationId="{00000000-0000-0000-0000-000000000000}"/>
          </ac:spMkLst>
        </pc:spChg>
        <pc:spChg chg="mod">
          <ac:chgData name="Aaron Hsu" userId="0cffdb1c3a2f95f6" providerId="LiveId" clId="{E92C1B7C-4207-43CA-8F1D-78ABC5813FB8}" dt="2023-10-17T09:10:31.918" v="4983" actId="20577"/>
          <ac:spMkLst>
            <pc:docMk/>
            <pc:sldMk cId="0" sldId="294"/>
            <ac:spMk id="960" creationId="{00000000-0000-0000-0000-000000000000}"/>
          </ac:spMkLst>
        </pc:spChg>
        <pc:spChg chg="mod">
          <ac:chgData name="Aaron Hsu" userId="0cffdb1c3a2f95f6" providerId="LiveId" clId="{E92C1B7C-4207-43CA-8F1D-78ABC5813FB8}" dt="2023-10-17T09:10:43.058" v="5004" actId="20577"/>
          <ac:spMkLst>
            <pc:docMk/>
            <pc:sldMk cId="0" sldId="294"/>
            <ac:spMk id="961" creationId="{00000000-0000-0000-0000-000000000000}"/>
          </ac:spMkLst>
        </pc:spChg>
        <pc:spChg chg="mod">
          <ac:chgData name="Aaron Hsu" userId="0cffdb1c3a2f95f6" providerId="LiveId" clId="{E92C1B7C-4207-43CA-8F1D-78ABC5813FB8}" dt="2023-10-17T23:37:45.394" v="8728" actId="20577"/>
          <ac:spMkLst>
            <pc:docMk/>
            <pc:sldMk cId="0" sldId="294"/>
            <ac:spMk id="962" creationId="{00000000-0000-0000-0000-000000000000}"/>
          </ac:spMkLst>
        </pc:spChg>
        <pc:spChg chg="mod">
          <ac:chgData name="Aaron Hsu" userId="0cffdb1c3a2f95f6" providerId="LiveId" clId="{E92C1B7C-4207-43CA-8F1D-78ABC5813FB8}" dt="2023-10-17T23:38:06.777" v="8786" actId="20577"/>
          <ac:spMkLst>
            <pc:docMk/>
            <pc:sldMk cId="0" sldId="294"/>
            <ac:spMk id="963" creationId="{00000000-0000-0000-0000-000000000000}"/>
          </ac:spMkLst>
        </pc:spChg>
        <pc:spChg chg="mod">
          <ac:chgData name="Aaron Hsu" userId="0cffdb1c3a2f95f6" providerId="LiveId" clId="{E92C1B7C-4207-43CA-8F1D-78ABC5813FB8}" dt="2023-10-17T09:10:55.211" v="5025" actId="20577"/>
          <ac:spMkLst>
            <pc:docMk/>
            <pc:sldMk cId="0" sldId="294"/>
            <ac:spMk id="964" creationId="{00000000-0000-0000-0000-000000000000}"/>
          </ac:spMkLst>
        </pc:spChg>
        <pc:spChg chg="mod">
          <ac:chgData name="Aaron Hsu" userId="0cffdb1c3a2f95f6" providerId="LiveId" clId="{E92C1B7C-4207-43CA-8F1D-78ABC5813FB8}" dt="2023-10-17T09:11:23.415" v="5098" actId="20577"/>
          <ac:spMkLst>
            <pc:docMk/>
            <pc:sldMk cId="0" sldId="294"/>
            <ac:spMk id="965" creationId="{00000000-0000-0000-0000-000000000000}"/>
          </ac:spMkLst>
        </pc:spChg>
        <pc:spChg chg="mod">
          <ac:chgData name="Aaron Hsu" userId="0cffdb1c3a2f95f6" providerId="LiveId" clId="{E92C1B7C-4207-43CA-8F1D-78ABC5813FB8}" dt="2023-10-17T09:15:20.402" v="5490" actId="20577"/>
          <ac:spMkLst>
            <pc:docMk/>
            <pc:sldMk cId="0" sldId="294"/>
            <ac:spMk id="966" creationId="{00000000-0000-0000-0000-000000000000}"/>
          </ac:spMkLst>
        </pc:spChg>
        <pc:spChg chg="mod">
          <ac:chgData name="Aaron Hsu" userId="0cffdb1c3a2f95f6" providerId="LiveId" clId="{E92C1B7C-4207-43CA-8F1D-78ABC5813FB8}" dt="2023-10-17T09:13:03.187" v="5331" actId="20577"/>
          <ac:spMkLst>
            <pc:docMk/>
            <pc:sldMk cId="0" sldId="294"/>
            <ac:spMk id="967" creationId="{00000000-0000-0000-0000-000000000000}"/>
          </ac:spMkLst>
        </pc:spChg>
        <pc:spChg chg="mod">
          <ac:chgData name="Aaron Hsu" userId="0cffdb1c3a2f95f6" providerId="LiveId" clId="{E92C1B7C-4207-43CA-8F1D-78ABC5813FB8}" dt="2023-10-17T23:38:30.503" v="8865" actId="20577"/>
          <ac:spMkLst>
            <pc:docMk/>
            <pc:sldMk cId="0" sldId="294"/>
            <ac:spMk id="968" creationId="{00000000-0000-0000-0000-000000000000}"/>
          </ac:spMkLst>
        </pc:spChg>
        <pc:spChg chg="mod">
          <ac:chgData name="Aaron Hsu" userId="0cffdb1c3a2f95f6" providerId="LiveId" clId="{E92C1B7C-4207-43CA-8F1D-78ABC5813FB8}" dt="2023-10-17T09:14:12.387" v="5412" actId="20577"/>
          <ac:spMkLst>
            <pc:docMk/>
            <pc:sldMk cId="0" sldId="294"/>
            <ac:spMk id="969" creationId="{00000000-0000-0000-0000-000000000000}"/>
          </ac:spMkLst>
        </pc:spChg>
        <pc:spChg chg="mod">
          <ac:chgData name="Aaron Hsu" userId="0cffdb1c3a2f95f6" providerId="LiveId" clId="{E92C1B7C-4207-43CA-8F1D-78ABC5813FB8}" dt="2023-10-17T09:14:28.002" v="5478" actId="20577"/>
          <ac:spMkLst>
            <pc:docMk/>
            <pc:sldMk cId="0" sldId="294"/>
            <ac:spMk id="970" creationId="{00000000-0000-0000-0000-000000000000}"/>
          </ac:spMkLst>
        </pc:spChg>
        <pc:spChg chg="mod">
          <ac:chgData name="Aaron Hsu" userId="0cffdb1c3a2f95f6" providerId="LiveId" clId="{E92C1B7C-4207-43CA-8F1D-78ABC5813FB8}" dt="2023-10-17T09:10:26.268" v="4973" actId="20577"/>
          <ac:spMkLst>
            <pc:docMk/>
            <pc:sldMk cId="0" sldId="294"/>
            <ac:spMk id="971" creationId="{00000000-0000-0000-0000-000000000000}"/>
          </ac:spMkLst>
        </pc:spChg>
      </pc:sldChg>
      <pc:sldChg chg="addSp delSp modSp mod ord delAnim">
        <pc:chgData name="Aaron Hsu" userId="0cffdb1c3a2f95f6" providerId="LiveId" clId="{E92C1B7C-4207-43CA-8F1D-78ABC5813FB8}" dt="2023-10-17T23:37:08.567" v="8702" actId="207"/>
        <pc:sldMkLst>
          <pc:docMk/>
          <pc:sldMk cId="0" sldId="295"/>
        </pc:sldMkLst>
        <pc:spChg chg="mod">
          <ac:chgData name="Aaron Hsu" userId="0cffdb1c3a2f95f6" providerId="LiveId" clId="{E92C1B7C-4207-43CA-8F1D-78ABC5813FB8}" dt="2023-10-17T15:01:57.255" v="8075"/>
          <ac:spMkLst>
            <pc:docMk/>
            <pc:sldMk cId="0" sldId="295"/>
            <ac:spMk id="3" creationId="{1FFF8B34-C838-8514-00C0-A0CD3FF46280}"/>
          </ac:spMkLst>
        </pc:spChg>
        <pc:spChg chg="mod">
          <ac:chgData name="Aaron Hsu" userId="0cffdb1c3a2f95f6" providerId="LiveId" clId="{E92C1B7C-4207-43CA-8F1D-78ABC5813FB8}" dt="2023-10-17T16:02:54.733" v="8168" actId="207"/>
          <ac:spMkLst>
            <pc:docMk/>
            <pc:sldMk cId="0" sldId="295"/>
            <ac:spMk id="3" creationId="{AB7B0FC2-0C49-8453-0498-A5603A301717}"/>
          </ac:spMkLst>
        </pc:spChg>
        <pc:spChg chg="mod">
          <ac:chgData name="Aaron Hsu" userId="0cffdb1c3a2f95f6" providerId="LiveId" clId="{E92C1B7C-4207-43CA-8F1D-78ABC5813FB8}" dt="2023-10-17T16:02:54.733" v="8168" actId="207"/>
          <ac:spMkLst>
            <pc:docMk/>
            <pc:sldMk cId="0" sldId="295"/>
            <ac:spMk id="4" creationId="{1935B58C-F51F-05DA-4E1F-E52F492EAD2F}"/>
          </ac:spMkLst>
        </pc:spChg>
        <pc:spChg chg="mod">
          <ac:chgData name="Aaron Hsu" userId="0cffdb1c3a2f95f6" providerId="LiveId" clId="{E92C1B7C-4207-43CA-8F1D-78ABC5813FB8}" dt="2023-10-17T15:01:57.255" v="8075"/>
          <ac:spMkLst>
            <pc:docMk/>
            <pc:sldMk cId="0" sldId="295"/>
            <ac:spMk id="4" creationId="{B3BF0DA9-1E1D-71E3-23E5-54C13BB675DA}"/>
          </ac:spMkLst>
        </pc:spChg>
        <pc:spChg chg="mod">
          <ac:chgData name="Aaron Hsu" userId="0cffdb1c3a2f95f6" providerId="LiveId" clId="{E92C1B7C-4207-43CA-8F1D-78ABC5813FB8}" dt="2023-10-17T15:01:57.255" v="8075"/>
          <ac:spMkLst>
            <pc:docMk/>
            <pc:sldMk cId="0" sldId="295"/>
            <ac:spMk id="5" creationId="{5B254BF1-7F64-3D07-DEF3-915EAB5F2A35}"/>
          </ac:spMkLst>
        </pc:spChg>
        <pc:spChg chg="mod">
          <ac:chgData name="Aaron Hsu" userId="0cffdb1c3a2f95f6" providerId="LiveId" clId="{E92C1B7C-4207-43CA-8F1D-78ABC5813FB8}" dt="2023-10-17T16:02:54.733" v="8168" actId="207"/>
          <ac:spMkLst>
            <pc:docMk/>
            <pc:sldMk cId="0" sldId="295"/>
            <ac:spMk id="5" creationId="{CD657BB1-96FE-5CDC-D0EE-769DC398F149}"/>
          </ac:spMkLst>
        </pc:spChg>
        <pc:spChg chg="mod">
          <ac:chgData name="Aaron Hsu" userId="0cffdb1c3a2f95f6" providerId="LiveId" clId="{E92C1B7C-4207-43CA-8F1D-78ABC5813FB8}" dt="2023-10-17T16:02:54.733" v="8168" actId="207"/>
          <ac:spMkLst>
            <pc:docMk/>
            <pc:sldMk cId="0" sldId="295"/>
            <ac:spMk id="6" creationId="{5131CA25-9D86-7DDA-20A7-E06DD277C375}"/>
          </ac:spMkLst>
        </pc:spChg>
        <pc:spChg chg="mod">
          <ac:chgData name="Aaron Hsu" userId="0cffdb1c3a2f95f6" providerId="LiveId" clId="{E92C1B7C-4207-43CA-8F1D-78ABC5813FB8}" dt="2023-10-17T15:01:57.255" v="8075"/>
          <ac:spMkLst>
            <pc:docMk/>
            <pc:sldMk cId="0" sldId="295"/>
            <ac:spMk id="6" creationId="{A7C1CDD8-E2BC-00BC-BFC5-90F9C007E16F}"/>
          </ac:spMkLst>
        </pc:spChg>
        <pc:spChg chg="mod">
          <ac:chgData name="Aaron Hsu" userId="0cffdb1c3a2f95f6" providerId="LiveId" clId="{E92C1B7C-4207-43CA-8F1D-78ABC5813FB8}" dt="2023-10-17T15:01:57.255" v="8075"/>
          <ac:spMkLst>
            <pc:docMk/>
            <pc:sldMk cId="0" sldId="295"/>
            <ac:spMk id="7" creationId="{1065C223-3015-8716-C37F-8F4B4637589C}"/>
          </ac:spMkLst>
        </pc:spChg>
        <pc:spChg chg="mod">
          <ac:chgData name="Aaron Hsu" userId="0cffdb1c3a2f95f6" providerId="LiveId" clId="{E92C1B7C-4207-43CA-8F1D-78ABC5813FB8}" dt="2023-10-17T16:02:54.733" v="8168" actId="207"/>
          <ac:spMkLst>
            <pc:docMk/>
            <pc:sldMk cId="0" sldId="295"/>
            <ac:spMk id="7" creationId="{52183234-0414-42B2-83A0-0177B29261F0}"/>
          </ac:spMkLst>
        </pc:spChg>
        <pc:spChg chg="mod">
          <ac:chgData name="Aaron Hsu" userId="0cffdb1c3a2f95f6" providerId="LiveId" clId="{E92C1B7C-4207-43CA-8F1D-78ABC5813FB8}" dt="2023-10-17T15:01:57.928" v="8076"/>
          <ac:spMkLst>
            <pc:docMk/>
            <pc:sldMk cId="0" sldId="295"/>
            <ac:spMk id="9" creationId="{2C4D13EB-8510-EF4F-CE05-B8A23AB8A4F4}"/>
          </ac:spMkLst>
        </pc:spChg>
        <pc:spChg chg="mod">
          <ac:chgData name="Aaron Hsu" userId="0cffdb1c3a2f95f6" providerId="LiveId" clId="{E92C1B7C-4207-43CA-8F1D-78ABC5813FB8}" dt="2023-10-17T21:12:08.562" v="8515"/>
          <ac:spMkLst>
            <pc:docMk/>
            <pc:sldMk cId="0" sldId="295"/>
            <ac:spMk id="9" creationId="{64841AFE-6C09-B7E1-6024-C3CB72512EBF}"/>
          </ac:spMkLst>
        </pc:spChg>
        <pc:spChg chg="mod">
          <ac:chgData name="Aaron Hsu" userId="0cffdb1c3a2f95f6" providerId="LiveId" clId="{E92C1B7C-4207-43CA-8F1D-78ABC5813FB8}" dt="2023-10-17T21:12:08.562" v="8515"/>
          <ac:spMkLst>
            <pc:docMk/>
            <pc:sldMk cId="0" sldId="295"/>
            <ac:spMk id="10" creationId="{10223E1E-6FCB-C9B1-68D2-127C8AA6C489}"/>
          </ac:spMkLst>
        </pc:spChg>
        <pc:spChg chg="mod">
          <ac:chgData name="Aaron Hsu" userId="0cffdb1c3a2f95f6" providerId="LiveId" clId="{E92C1B7C-4207-43CA-8F1D-78ABC5813FB8}" dt="2023-10-17T15:01:57.928" v="8076"/>
          <ac:spMkLst>
            <pc:docMk/>
            <pc:sldMk cId="0" sldId="295"/>
            <ac:spMk id="10" creationId="{68B32BCC-F776-BCD0-183C-E3A5B348CE0E}"/>
          </ac:spMkLst>
        </pc:spChg>
        <pc:spChg chg="mod">
          <ac:chgData name="Aaron Hsu" userId="0cffdb1c3a2f95f6" providerId="LiveId" clId="{E92C1B7C-4207-43CA-8F1D-78ABC5813FB8}" dt="2023-10-17T15:01:57.928" v="8076"/>
          <ac:spMkLst>
            <pc:docMk/>
            <pc:sldMk cId="0" sldId="295"/>
            <ac:spMk id="11" creationId="{3D8665A3-1CD8-670D-AE02-C6A39CA28D28}"/>
          </ac:spMkLst>
        </pc:spChg>
        <pc:spChg chg="mod">
          <ac:chgData name="Aaron Hsu" userId="0cffdb1c3a2f95f6" providerId="LiveId" clId="{E92C1B7C-4207-43CA-8F1D-78ABC5813FB8}" dt="2023-10-17T21:12:08.562" v="8515"/>
          <ac:spMkLst>
            <pc:docMk/>
            <pc:sldMk cId="0" sldId="295"/>
            <ac:spMk id="11" creationId="{4606D79F-8C58-847A-961F-0EA25212CE9E}"/>
          </ac:spMkLst>
        </pc:spChg>
        <pc:spChg chg="mod">
          <ac:chgData name="Aaron Hsu" userId="0cffdb1c3a2f95f6" providerId="LiveId" clId="{E92C1B7C-4207-43CA-8F1D-78ABC5813FB8}" dt="2023-10-17T21:12:08.562" v="8515"/>
          <ac:spMkLst>
            <pc:docMk/>
            <pc:sldMk cId="0" sldId="295"/>
            <ac:spMk id="12" creationId="{172D6DD2-F15F-88C5-7FE3-36A9359C2026}"/>
          </ac:spMkLst>
        </pc:spChg>
        <pc:spChg chg="mod">
          <ac:chgData name="Aaron Hsu" userId="0cffdb1c3a2f95f6" providerId="LiveId" clId="{E92C1B7C-4207-43CA-8F1D-78ABC5813FB8}" dt="2023-10-17T15:01:57.928" v="8076"/>
          <ac:spMkLst>
            <pc:docMk/>
            <pc:sldMk cId="0" sldId="295"/>
            <ac:spMk id="12" creationId="{7F4BE08A-D451-BE42-8269-467852D126E5}"/>
          </ac:spMkLst>
        </pc:spChg>
        <pc:spChg chg="mod">
          <ac:chgData name="Aaron Hsu" userId="0cffdb1c3a2f95f6" providerId="LiveId" clId="{E92C1B7C-4207-43CA-8F1D-78ABC5813FB8}" dt="2023-10-17T21:12:08.562" v="8515"/>
          <ac:spMkLst>
            <pc:docMk/>
            <pc:sldMk cId="0" sldId="295"/>
            <ac:spMk id="13" creationId="{9AB167D1-C3F3-C4BB-5825-9424BED6C3C6}"/>
          </ac:spMkLst>
        </pc:spChg>
        <pc:spChg chg="mod">
          <ac:chgData name="Aaron Hsu" userId="0cffdb1c3a2f95f6" providerId="LiveId" clId="{E92C1B7C-4207-43CA-8F1D-78ABC5813FB8}" dt="2023-10-17T15:01:57.928" v="8076"/>
          <ac:spMkLst>
            <pc:docMk/>
            <pc:sldMk cId="0" sldId="295"/>
            <ac:spMk id="13" creationId="{C53E8FFB-51A3-D0CA-6C5B-3253008BB0A1}"/>
          </ac:spMkLst>
        </pc:spChg>
        <pc:spChg chg="mod">
          <ac:chgData name="Aaron Hsu" userId="0cffdb1c3a2f95f6" providerId="LiveId" clId="{E92C1B7C-4207-43CA-8F1D-78ABC5813FB8}" dt="2023-10-17T23:36:11.910" v="8618"/>
          <ac:spMkLst>
            <pc:docMk/>
            <pc:sldMk cId="0" sldId="295"/>
            <ac:spMk id="15" creationId="{7DBD7CF5-5774-CCDE-DB12-A39099B4EF70}"/>
          </ac:spMkLst>
        </pc:spChg>
        <pc:spChg chg="mod">
          <ac:chgData name="Aaron Hsu" userId="0cffdb1c3a2f95f6" providerId="LiveId" clId="{E92C1B7C-4207-43CA-8F1D-78ABC5813FB8}" dt="2023-10-17T15:01:58.319" v="8077"/>
          <ac:spMkLst>
            <pc:docMk/>
            <pc:sldMk cId="0" sldId="295"/>
            <ac:spMk id="15" creationId="{B060EF1D-866C-929C-5DE7-C03D5F47D143}"/>
          </ac:spMkLst>
        </pc:spChg>
        <pc:spChg chg="mod">
          <ac:chgData name="Aaron Hsu" userId="0cffdb1c3a2f95f6" providerId="LiveId" clId="{E92C1B7C-4207-43CA-8F1D-78ABC5813FB8}" dt="2023-10-17T23:36:11.910" v="8618"/>
          <ac:spMkLst>
            <pc:docMk/>
            <pc:sldMk cId="0" sldId="295"/>
            <ac:spMk id="16" creationId="{24544F0C-1274-5D3A-9036-845433210011}"/>
          </ac:spMkLst>
        </pc:spChg>
        <pc:spChg chg="mod">
          <ac:chgData name="Aaron Hsu" userId="0cffdb1c3a2f95f6" providerId="LiveId" clId="{E92C1B7C-4207-43CA-8F1D-78ABC5813FB8}" dt="2023-10-17T15:01:58.319" v="8077"/>
          <ac:spMkLst>
            <pc:docMk/>
            <pc:sldMk cId="0" sldId="295"/>
            <ac:spMk id="16" creationId="{5170A560-EB3D-89D0-F28D-BC7A7F87367E}"/>
          </ac:spMkLst>
        </pc:spChg>
        <pc:spChg chg="mod">
          <ac:chgData name="Aaron Hsu" userId="0cffdb1c3a2f95f6" providerId="LiveId" clId="{E92C1B7C-4207-43CA-8F1D-78ABC5813FB8}" dt="2023-10-17T23:36:11.910" v="8618"/>
          <ac:spMkLst>
            <pc:docMk/>
            <pc:sldMk cId="0" sldId="295"/>
            <ac:spMk id="17" creationId="{9FBA0CB2-A62C-75DB-0E8F-E67DF59C4565}"/>
          </ac:spMkLst>
        </pc:spChg>
        <pc:spChg chg="mod">
          <ac:chgData name="Aaron Hsu" userId="0cffdb1c3a2f95f6" providerId="LiveId" clId="{E92C1B7C-4207-43CA-8F1D-78ABC5813FB8}" dt="2023-10-17T15:01:58.319" v="8077"/>
          <ac:spMkLst>
            <pc:docMk/>
            <pc:sldMk cId="0" sldId="295"/>
            <ac:spMk id="17" creationId="{A34C2B53-DCA3-DBE3-C054-1FC9875367CD}"/>
          </ac:spMkLst>
        </pc:spChg>
        <pc:spChg chg="mod">
          <ac:chgData name="Aaron Hsu" userId="0cffdb1c3a2f95f6" providerId="LiveId" clId="{E92C1B7C-4207-43CA-8F1D-78ABC5813FB8}" dt="2023-10-17T23:36:11.910" v="8618"/>
          <ac:spMkLst>
            <pc:docMk/>
            <pc:sldMk cId="0" sldId="295"/>
            <ac:spMk id="18" creationId="{07500B47-808A-651C-5753-2870B22F568B}"/>
          </ac:spMkLst>
        </pc:spChg>
        <pc:spChg chg="mod">
          <ac:chgData name="Aaron Hsu" userId="0cffdb1c3a2f95f6" providerId="LiveId" clId="{E92C1B7C-4207-43CA-8F1D-78ABC5813FB8}" dt="2023-10-17T15:01:58.319" v="8077"/>
          <ac:spMkLst>
            <pc:docMk/>
            <pc:sldMk cId="0" sldId="295"/>
            <ac:spMk id="18" creationId="{3DBD44AD-C28D-84E8-8834-A9C36453CD94}"/>
          </ac:spMkLst>
        </pc:spChg>
        <pc:spChg chg="mod">
          <ac:chgData name="Aaron Hsu" userId="0cffdb1c3a2f95f6" providerId="LiveId" clId="{E92C1B7C-4207-43CA-8F1D-78ABC5813FB8}" dt="2023-10-17T23:36:11.910" v="8618"/>
          <ac:spMkLst>
            <pc:docMk/>
            <pc:sldMk cId="0" sldId="295"/>
            <ac:spMk id="19" creationId="{857EF8F0-9F48-B949-844B-682F210DAA8F}"/>
          </ac:spMkLst>
        </pc:spChg>
        <pc:spChg chg="mod">
          <ac:chgData name="Aaron Hsu" userId="0cffdb1c3a2f95f6" providerId="LiveId" clId="{E92C1B7C-4207-43CA-8F1D-78ABC5813FB8}" dt="2023-10-17T15:01:58.319" v="8077"/>
          <ac:spMkLst>
            <pc:docMk/>
            <pc:sldMk cId="0" sldId="295"/>
            <ac:spMk id="19" creationId="{A7BA20BB-B6EF-748E-24F2-D342F262C883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21" creationId="{B8334EC0-8985-18ED-4EB6-BB0EA27BAAFC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22" creationId="{C6AB3B0D-355D-8427-6098-F35CEC6E59B7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23" creationId="{B2C6F347-E147-D69A-1B49-D9FC397034CA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24" creationId="{3B49ABC3-C85E-F2D5-0699-9FCA537F3C55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25" creationId="{5790215F-477F-ADD6-302A-32CD7CA36142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27" creationId="{47458EDA-83AF-ECC8-7871-829F22CFDFA5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28" creationId="{1C5FE597-857C-F691-60F7-1D1529912DB1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29" creationId="{4348B388-F354-62E1-AD48-E8471F1E9D59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30" creationId="{157577F7-95AC-1E2B-6A98-1A78F574787B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31" creationId="{22EA4A79-30FF-5ECB-486B-DDC314AF2A6E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33" creationId="{87973B4E-EA2D-A2C4-9D61-CF0A4DD8E9ED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34" creationId="{A16D8E30-AADF-5EE7-B271-34964DF638E5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35" creationId="{FA3DD4DD-837D-159C-427C-79590000D8F9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36" creationId="{5DC2B9DE-AAC2-0AA8-92A5-9D4D402185AD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37" creationId="{86BDBB79-F613-D314-F4C3-3622C6341F27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39" creationId="{6133BE5F-80A4-5FF3-4783-68B66E446934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40" creationId="{0DEEF1F7-CD22-B91E-FBA5-A98D928FD1E0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41" creationId="{C0C747BA-3ED8-C166-0973-DE6E840777D1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42" creationId="{6C839EA5-2FD7-A4BC-E35B-64641762E33F}"/>
          </ac:spMkLst>
        </pc:spChg>
        <pc:spChg chg="mod">
          <ac:chgData name="Aaron Hsu" userId="0cffdb1c3a2f95f6" providerId="LiveId" clId="{E92C1B7C-4207-43CA-8F1D-78ABC5813FB8}" dt="2023-10-17T15:03:36.744" v="8150" actId="207"/>
          <ac:spMkLst>
            <pc:docMk/>
            <pc:sldMk cId="0" sldId="295"/>
            <ac:spMk id="43" creationId="{11442AB6-8F76-ACD7-BF64-48B20FC1ACEA}"/>
          </ac:spMkLst>
        </pc:spChg>
        <pc:spChg chg="mod">
          <ac:chgData name="Aaron Hsu" userId="0cffdb1c3a2f95f6" providerId="LiveId" clId="{E92C1B7C-4207-43CA-8F1D-78ABC5813FB8}" dt="2023-10-17T14:58:40.898" v="7905" actId="20577"/>
          <ac:spMkLst>
            <pc:docMk/>
            <pc:sldMk cId="0" sldId="295"/>
            <ac:spMk id="980" creationId="{00000000-0000-0000-0000-000000000000}"/>
          </ac:spMkLst>
        </pc:spChg>
        <pc:spChg chg="mod">
          <ac:chgData name="Aaron Hsu" userId="0cffdb1c3a2f95f6" providerId="LiveId" clId="{E92C1B7C-4207-43CA-8F1D-78ABC5813FB8}" dt="2023-10-17T14:58:54.562" v="7939" actId="20577"/>
          <ac:spMkLst>
            <pc:docMk/>
            <pc:sldMk cId="0" sldId="295"/>
            <ac:spMk id="981" creationId="{00000000-0000-0000-0000-000000000000}"/>
          </ac:spMkLst>
        </pc:spChg>
        <pc:spChg chg="mod">
          <ac:chgData name="Aaron Hsu" userId="0cffdb1c3a2f95f6" providerId="LiveId" clId="{E92C1B7C-4207-43CA-8F1D-78ABC5813FB8}" dt="2023-10-17T23:37:08.567" v="8702" actId="207"/>
          <ac:spMkLst>
            <pc:docMk/>
            <pc:sldMk cId="0" sldId="295"/>
            <ac:spMk id="982" creationId="{00000000-0000-0000-0000-000000000000}"/>
          </ac:spMkLst>
        </pc:spChg>
        <pc:spChg chg="mod">
          <ac:chgData name="Aaron Hsu" userId="0cffdb1c3a2f95f6" providerId="LiveId" clId="{E92C1B7C-4207-43CA-8F1D-78ABC5813FB8}" dt="2023-10-17T14:59:00.747" v="7945" actId="20577"/>
          <ac:spMkLst>
            <pc:docMk/>
            <pc:sldMk cId="0" sldId="295"/>
            <ac:spMk id="983" creationId="{00000000-0000-0000-0000-000000000000}"/>
          </ac:spMkLst>
        </pc:spChg>
        <pc:spChg chg="mod">
          <ac:chgData name="Aaron Hsu" userId="0cffdb1c3a2f95f6" providerId="LiveId" clId="{E92C1B7C-4207-43CA-8F1D-78ABC5813FB8}" dt="2023-10-17T23:37:08.567" v="8702" actId="207"/>
          <ac:spMkLst>
            <pc:docMk/>
            <pc:sldMk cId="0" sldId="295"/>
            <ac:spMk id="984" creationId="{00000000-0000-0000-0000-000000000000}"/>
          </ac:spMkLst>
        </pc:spChg>
        <pc:spChg chg="mod">
          <ac:chgData name="Aaron Hsu" userId="0cffdb1c3a2f95f6" providerId="LiveId" clId="{E92C1B7C-4207-43CA-8F1D-78ABC5813FB8}" dt="2023-10-17T14:59:33.815" v="7996" actId="20577"/>
          <ac:spMkLst>
            <pc:docMk/>
            <pc:sldMk cId="0" sldId="295"/>
            <ac:spMk id="985" creationId="{00000000-0000-0000-0000-000000000000}"/>
          </ac:spMkLst>
        </pc:spChg>
        <pc:spChg chg="mod">
          <ac:chgData name="Aaron Hsu" userId="0cffdb1c3a2f95f6" providerId="LiveId" clId="{E92C1B7C-4207-43CA-8F1D-78ABC5813FB8}" dt="2023-10-17T23:37:08.567" v="8702" actId="207"/>
          <ac:spMkLst>
            <pc:docMk/>
            <pc:sldMk cId="0" sldId="295"/>
            <ac:spMk id="986" creationId="{00000000-0000-0000-0000-000000000000}"/>
          </ac:spMkLst>
        </pc:spChg>
        <pc:spChg chg="mod">
          <ac:chgData name="Aaron Hsu" userId="0cffdb1c3a2f95f6" providerId="LiveId" clId="{E92C1B7C-4207-43CA-8F1D-78ABC5813FB8}" dt="2023-10-17T15:00:27.198" v="8030" actId="20577"/>
          <ac:spMkLst>
            <pc:docMk/>
            <pc:sldMk cId="0" sldId="295"/>
            <ac:spMk id="987" creationId="{00000000-0000-0000-0000-000000000000}"/>
          </ac:spMkLst>
        </pc:spChg>
        <pc:spChg chg="del">
          <ac:chgData name="Aaron Hsu" userId="0cffdb1c3a2f95f6" providerId="LiveId" clId="{E92C1B7C-4207-43CA-8F1D-78ABC5813FB8}" dt="2023-10-17T15:02:33.437" v="8094" actId="478"/>
          <ac:spMkLst>
            <pc:docMk/>
            <pc:sldMk cId="0" sldId="295"/>
            <ac:spMk id="995" creationId="{00000000-0000-0000-0000-000000000000}"/>
          </ac:spMkLst>
        </pc:spChg>
        <pc:spChg chg="del">
          <ac:chgData name="Aaron Hsu" userId="0cffdb1c3a2f95f6" providerId="LiveId" clId="{E92C1B7C-4207-43CA-8F1D-78ABC5813FB8}" dt="2023-10-17T15:02:37.753" v="8097" actId="478"/>
          <ac:spMkLst>
            <pc:docMk/>
            <pc:sldMk cId="0" sldId="295"/>
            <ac:spMk id="997" creationId="{00000000-0000-0000-0000-000000000000}"/>
          </ac:spMkLst>
        </pc:spChg>
        <pc:spChg chg="mod">
          <ac:chgData name="Aaron Hsu" userId="0cffdb1c3a2f95f6" providerId="LiveId" clId="{E92C1B7C-4207-43CA-8F1D-78ABC5813FB8}" dt="2023-10-17T14:58:27.338" v="7876" actId="20577"/>
          <ac:spMkLst>
            <pc:docMk/>
            <pc:sldMk cId="0" sldId="295"/>
            <ac:spMk id="999" creationId="{00000000-0000-0000-0000-000000000000}"/>
          </ac:spMkLst>
        </pc:spChg>
        <pc:grpChg chg="add del mod">
          <ac:chgData name="Aaron Hsu" userId="0cffdb1c3a2f95f6" providerId="LiveId" clId="{E92C1B7C-4207-43CA-8F1D-78ABC5813FB8}" dt="2023-10-17T15:02:14.347" v="8084" actId="478"/>
          <ac:grpSpMkLst>
            <pc:docMk/>
            <pc:sldMk cId="0" sldId="295"/>
            <ac:grpSpMk id="2" creationId="{3BA934B1-55CA-E9E4-728F-95B429DEB023}"/>
          </ac:grpSpMkLst>
        </pc:grpChg>
        <pc:grpChg chg="add mod">
          <ac:chgData name="Aaron Hsu" userId="0cffdb1c3a2f95f6" providerId="LiveId" clId="{E92C1B7C-4207-43CA-8F1D-78ABC5813FB8}" dt="2023-10-17T16:03:03.958" v="8170" actId="1076"/>
          <ac:grpSpMkLst>
            <pc:docMk/>
            <pc:sldMk cId="0" sldId="295"/>
            <ac:grpSpMk id="2" creationId="{FD086B84-4C3D-808C-3936-6F3376388AC8}"/>
          </ac:grpSpMkLst>
        </pc:grpChg>
        <pc:grpChg chg="add mod">
          <ac:chgData name="Aaron Hsu" userId="0cffdb1c3a2f95f6" providerId="LiveId" clId="{E92C1B7C-4207-43CA-8F1D-78ABC5813FB8}" dt="2023-10-17T21:12:20.020" v="8616" actId="1038"/>
          <ac:grpSpMkLst>
            <pc:docMk/>
            <pc:sldMk cId="0" sldId="295"/>
            <ac:grpSpMk id="8" creationId="{2367E6C5-BE53-0295-996A-F61B96CAF071}"/>
          </ac:grpSpMkLst>
        </pc:grpChg>
        <pc:grpChg chg="add del mod">
          <ac:chgData name="Aaron Hsu" userId="0cffdb1c3a2f95f6" providerId="LiveId" clId="{E92C1B7C-4207-43CA-8F1D-78ABC5813FB8}" dt="2023-10-17T15:03:11.022" v="8148" actId="478"/>
          <ac:grpSpMkLst>
            <pc:docMk/>
            <pc:sldMk cId="0" sldId="295"/>
            <ac:grpSpMk id="8" creationId="{B9C669A1-950A-BB42-0BAB-F4C5EB8DB19C}"/>
          </ac:grpSpMkLst>
        </pc:grpChg>
        <pc:grpChg chg="add del mod">
          <ac:chgData name="Aaron Hsu" userId="0cffdb1c3a2f95f6" providerId="LiveId" clId="{E92C1B7C-4207-43CA-8F1D-78ABC5813FB8}" dt="2023-10-17T15:03:08.912" v="8147" actId="478"/>
          <ac:grpSpMkLst>
            <pc:docMk/>
            <pc:sldMk cId="0" sldId="295"/>
            <ac:grpSpMk id="14" creationId="{07A36775-49D4-4CB9-E7F6-5445739B6FA8}"/>
          </ac:grpSpMkLst>
        </pc:grpChg>
        <pc:grpChg chg="add mod">
          <ac:chgData name="Aaron Hsu" userId="0cffdb1c3a2f95f6" providerId="LiveId" clId="{E92C1B7C-4207-43CA-8F1D-78ABC5813FB8}" dt="2023-10-17T23:36:22.494" v="8698" actId="1038"/>
          <ac:grpSpMkLst>
            <pc:docMk/>
            <pc:sldMk cId="0" sldId="295"/>
            <ac:grpSpMk id="14" creationId="{FE3830E7-3DAF-17E3-C36E-9F89917D5064}"/>
          </ac:grpSpMkLst>
        </pc:grpChg>
        <pc:grpChg chg="add del mod">
          <ac:chgData name="Aaron Hsu" userId="0cffdb1c3a2f95f6" providerId="LiveId" clId="{E92C1B7C-4207-43CA-8F1D-78ABC5813FB8}" dt="2023-10-17T16:02:56.987" v="8169" actId="478"/>
          <ac:grpSpMkLst>
            <pc:docMk/>
            <pc:sldMk cId="0" sldId="295"/>
            <ac:grpSpMk id="20" creationId="{B1C52746-27C7-8C5A-63A4-7C6FFEF724E5}"/>
          </ac:grpSpMkLst>
        </pc:grpChg>
        <pc:grpChg chg="add del mod">
          <ac:chgData name="Aaron Hsu" userId="0cffdb1c3a2f95f6" providerId="LiveId" clId="{E92C1B7C-4207-43CA-8F1D-78ABC5813FB8}" dt="2023-10-17T23:36:09.124" v="8617" actId="478"/>
          <ac:grpSpMkLst>
            <pc:docMk/>
            <pc:sldMk cId="0" sldId="295"/>
            <ac:grpSpMk id="26" creationId="{2E853DC4-7B8E-FEC5-5452-1AA8F1A551A6}"/>
          </ac:grpSpMkLst>
        </pc:grpChg>
        <pc:grpChg chg="add del mod">
          <ac:chgData name="Aaron Hsu" userId="0cffdb1c3a2f95f6" providerId="LiveId" clId="{E92C1B7C-4207-43CA-8F1D-78ABC5813FB8}" dt="2023-10-17T21:12:07.951" v="8514" actId="478"/>
          <ac:grpSpMkLst>
            <pc:docMk/>
            <pc:sldMk cId="0" sldId="295"/>
            <ac:grpSpMk id="32" creationId="{8B3C126C-0F1D-297D-4403-7727CD6ABB62}"/>
          </ac:grpSpMkLst>
        </pc:grpChg>
        <pc:grpChg chg="add mod">
          <ac:chgData name="Aaron Hsu" userId="0cffdb1c3a2f95f6" providerId="LiveId" clId="{E92C1B7C-4207-43CA-8F1D-78ABC5813FB8}" dt="2023-10-17T15:03:36.744" v="8150" actId="207"/>
          <ac:grpSpMkLst>
            <pc:docMk/>
            <pc:sldMk cId="0" sldId="295"/>
            <ac:grpSpMk id="38" creationId="{29259535-871B-61B2-5171-1BC0C25A5C64}"/>
          </ac:grpSpMkLst>
        </pc:grpChg>
        <pc:grpChg chg="del mod">
          <ac:chgData name="Aaron Hsu" userId="0cffdb1c3a2f95f6" providerId="LiveId" clId="{E92C1B7C-4207-43CA-8F1D-78ABC5813FB8}" dt="2023-10-17T15:02:32.452" v="8093" actId="478"/>
          <ac:grpSpMkLst>
            <pc:docMk/>
            <pc:sldMk cId="0" sldId="295"/>
            <ac:grpSpMk id="988" creationId="{00000000-0000-0000-0000-000000000000}"/>
          </ac:grpSpMkLst>
        </pc:grpChg>
        <pc:grpChg chg="del">
          <ac:chgData name="Aaron Hsu" userId="0cffdb1c3a2f95f6" providerId="LiveId" clId="{E92C1B7C-4207-43CA-8F1D-78ABC5813FB8}" dt="2023-10-17T15:02:36.533" v="8096" actId="478"/>
          <ac:grpSpMkLst>
            <pc:docMk/>
            <pc:sldMk cId="0" sldId="295"/>
            <ac:grpSpMk id="991" creationId="{00000000-0000-0000-0000-000000000000}"/>
          </ac:grpSpMkLst>
        </pc:grpChg>
        <pc:picChg chg="del">
          <ac:chgData name="Aaron Hsu" userId="0cffdb1c3a2f95f6" providerId="LiveId" clId="{E92C1B7C-4207-43CA-8F1D-78ABC5813FB8}" dt="2023-10-17T15:02:35.376" v="8095" actId="478"/>
          <ac:picMkLst>
            <pc:docMk/>
            <pc:sldMk cId="0" sldId="295"/>
            <ac:picMk id="994" creationId="{00000000-0000-0000-0000-000000000000}"/>
          </ac:picMkLst>
        </pc:picChg>
        <pc:picChg chg="del">
          <ac:chgData name="Aaron Hsu" userId="0cffdb1c3a2f95f6" providerId="LiveId" clId="{E92C1B7C-4207-43CA-8F1D-78ABC5813FB8}" dt="2023-10-17T15:02:41.069" v="8098" actId="478"/>
          <ac:picMkLst>
            <pc:docMk/>
            <pc:sldMk cId="0" sldId="295"/>
            <ac:picMk id="996" creationId="{00000000-0000-0000-0000-000000000000}"/>
          </ac:picMkLst>
        </pc:pic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96"/>
        </pc:sldMkLst>
      </pc:sldChg>
      <pc:sldChg chg="modSp ord">
        <pc:chgData name="Aaron Hsu" userId="0cffdb1c3a2f95f6" providerId="LiveId" clId="{E92C1B7C-4207-43CA-8F1D-78ABC5813FB8}" dt="2023-10-17T08:03:32.296" v="3781" actId="20577"/>
        <pc:sldMkLst>
          <pc:docMk/>
          <pc:sldMk cId="0" sldId="297"/>
        </pc:sldMkLst>
        <pc:spChg chg="mod">
          <ac:chgData name="Aaron Hsu" userId="0cffdb1c3a2f95f6" providerId="LiveId" clId="{E92C1B7C-4207-43CA-8F1D-78ABC5813FB8}" dt="2023-10-17T08:03:25.938" v="3760" actId="20577"/>
          <ac:spMkLst>
            <pc:docMk/>
            <pc:sldMk cId="0" sldId="297"/>
            <ac:spMk id="1023" creationId="{00000000-0000-0000-0000-000000000000}"/>
          </ac:spMkLst>
        </pc:spChg>
        <pc:spChg chg="mod">
          <ac:chgData name="Aaron Hsu" userId="0cffdb1c3a2f95f6" providerId="LiveId" clId="{E92C1B7C-4207-43CA-8F1D-78ABC5813FB8}" dt="2023-10-17T08:03:32.296" v="3781" actId="20577"/>
          <ac:spMkLst>
            <pc:docMk/>
            <pc:sldMk cId="0" sldId="297"/>
            <ac:spMk id="1024" creationId="{00000000-0000-0000-0000-000000000000}"/>
          </ac:spMkLst>
        </pc:s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98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299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00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01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02"/>
        </pc:sldMkLst>
      </pc:sldChg>
      <pc:sldChg chg="modSp del mod ord">
        <pc:chgData name="Aaron Hsu" userId="0cffdb1c3a2f95f6" providerId="LiveId" clId="{E92C1B7C-4207-43CA-8F1D-78ABC5813FB8}" dt="2023-10-18T00:32:18.483" v="8867" actId="47"/>
        <pc:sldMkLst>
          <pc:docMk/>
          <pc:sldMk cId="0" sldId="303"/>
        </pc:sldMkLst>
        <pc:spChg chg="mod">
          <ac:chgData name="Aaron Hsu" userId="0cffdb1c3a2f95f6" providerId="LiveId" clId="{E92C1B7C-4207-43CA-8F1D-78ABC5813FB8}" dt="2023-10-17T09:30:52.150" v="6389" actId="20577"/>
          <ac:spMkLst>
            <pc:docMk/>
            <pc:sldMk cId="0" sldId="303"/>
            <ac:spMk id="1274" creationId="{00000000-0000-0000-0000-000000000000}"/>
          </ac:spMkLst>
        </pc:spChg>
        <pc:spChg chg="mod">
          <ac:chgData name="Aaron Hsu" userId="0cffdb1c3a2f95f6" providerId="LiveId" clId="{E92C1B7C-4207-43CA-8F1D-78ABC5813FB8}" dt="2023-10-17T09:32:53.601" v="6527" actId="20577"/>
          <ac:spMkLst>
            <pc:docMk/>
            <pc:sldMk cId="0" sldId="303"/>
            <ac:spMk id="1275" creationId="{00000000-0000-0000-0000-000000000000}"/>
          </ac:spMkLst>
        </pc:spChg>
        <pc:spChg chg="mod">
          <ac:chgData name="Aaron Hsu" userId="0cffdb1c3a2f95f6" providerId="LiveId" clId="{E92C1B7C-4207-43CA-8F1D-78ABC5813FB8}" dt="2023-10-17T09:32:54.682" v="6530" actId="20577"/>
          <ac:spMkLst>
            <pc:docMk/>
            <pc:sldMk cId="0" sldId="303"/>
            <ac:spMk id="1276" creationId="{00000000-0000-0000-0000-000000000000}"/>
          </ac:spMkLst>
        </pc:spChg>
        <pc:spChg chg="mod">
          <ac:chgData name="Aaron Hsu" userId="0cffdb1c3a2f95f6" providerId="LiveId" clId="{E92C1B7C-4207-43CA-8F1D-78ABC5813FB8}" dt="2023-10-17T09:31:35.436" v="6417" actId="20577"/>
          <ac:spMkLst>
            <pc:docMk/>
            <pc:sldMk cId="0" sldId="303"/>
            <ac:spMk id="1277" creationId="{00000000-0000-0000-0000-000000000000}"/>
          </ac:spMkLst>
        </pc:spChg>
        <pc:spChg chg="mod">
          <ac:chgData name="Aaron Hsu" userId="0cffdb1c3a2f95f6" providerId="LiveId" clId="{E92C1B7C-4207-43CA-8F1D-78ABC5813FB8}" dt="2023-10-17T09:31:32.042" v="6411" actId="14100"/>
          <ac:spMkLst>
            <pc:docMk/>
            <pc:sldMk cId="0" sldId="303"/>
            <ac:spMk id="1279" creationId="{00000000-0000-0000-0000-000000000000}"/>
          </ac:spMkLst>
        </pc:spChg>
        <pc:spChg chg="mod">
          <ac:chgData name="Aaron Hsu" userId="0cffdb1c3a2f95f6" providerId="LiveId" clId="{E92C1B7C-4207-43CA-8F1D-78ABC5813FB8}" dt="2023-10-17T09:32:53.944" v="6528" actId="20577"/>
          <ac:spMkLst>
            <pc:docMk/>
            <pc:sldMk cId="0" sldId="303"/>
            <ac:spMk id="1280" creationId="{00000000-0000-0000-0000-000000000000}"/>
          </ac:spMkLst>
        </pc:spChg>
      </pc:sldChg>
      <pc:sldChg chg="addSp delSp modSp mod ord modAnim">
        <pc:chgData name="Aaron Hsu" userId="0cffdb1c3a2f95f6" providerId="LiveId" clId="{E92C1B7C-4207-43CA-8F1D-78ABC5813FB8}" dt="2023-10-17T09:51:22.889" v="7357" actId="1035"/>
        <pc:sldMkLst>
          <pc:docMk/>
          <pc:sldMk cId="0" sldId="304"/>
        </pc:sldMkLst>
        <pc:spChg chg="mod">
          <ac:chgData name="Aaron Hsu" userId="0cffdb1c3a2f95f6" providerId="LiveId" clId="{E92C1B7C-4207-43CA-8F1D-78ABC5813FB8}" dt="2023-10-17T09:47:54.917" v="7267" actId="207"/>
          <ac:spMkLst>
            <pc:docMk/>
            <pc:sldMk cId="0" sldId="304"/>
            <ac:spMk id="7" creationId="{5EAEAE86-9A6B-E44D-F39F-F7347170FB59}"/>
          </ac:spMkLst>
        </pc:spChg>
        <pc:spChg chg="mod">
          <ac:chgData name="Aaron Hsu" userId="0cffdb1c3a2f95f6" providerId="LiveId" clId="{E92C1B7C-4207-43CA-8F1D-78ABC5813FB8}" dt="2023-10-17T09:47:54.917" v="7267" actId="207"/>
          <ac:spMkLst>
            <pc:docMk/>
            <pc:sldMk cId="0" sldId="304"/>
            <ac:spMk id="8" creationId="{F44C3B7C-1D81-C530-E64F-C0B6C788641E}"/>
          </ac:spMkLst>
        </pc:spChg>
        <pc:spChg chg="mod">
          <ac:chgData name="Aaron Hsu" userId="0cffdb1c3a2f95f6" providerId="LiveId" clId="{E92C1B7C-4207-43CA-8F1D-78ABC5813FB8}" dt="2023-10-17T09:47:54.917" v="7267" actId="207"/>
          <ac:spMkLst>
            <pc:docMk/>
            <pc:sldMk cId="0" sldId="304"/>
            <ac:spMk id="9" creationId="{B00B0A0F-3DE9-68FE-748D-42BA9C3C84EE}"/>
          </ac:spMkLst>
        </pc:spChg>
        <pc:spChg chg="mod">
          <ac:chgData name="Aaron Hsu" userId="0cffdb1c3a2f95f6" providerId="LiveId" clId="{E92C1B7C-4207-43CA-8F1D-78ABC5813FB8}" dt="2023-10-17T09:34:43.216" v="6651" actId="20577"/>
          <ac:spMkLst>
            <pc:docMk/>
            <pc:sldMk cId="0" sldId="304"/>
            <ac:spMk id="1291" creationId="{00000000-0000-0000-0000-000000000000}"/>
          </ac:spMkLst>
        </pc:spChg>
        <pc:spChg chg="mod">
          <ac:chgData name="Aaron Hsu" userId="0cffdb1c3a2f95f6" providerId="LiveId" clId="{E92C1B7C-4207-43CA-8F1D-78ABC5813FB8}" dt="2023-10-17T09:34:48.541" v="6658" actId="20577"/>
          <ac:spMkLst>
            <pc:docMk/>
            <pc:sldMk cId="0" sldId="304"/>
            <ac:spMk id="1292" creationId="{00000000-0000-0000-0000-000000000000}"/>
          </ac:spMkLst>
        </pc:spChg>
        <pc:spChg chg="mod">
          <ac:chgData name="Aaron Hsu" userId="0cffdb1c3a2f95f6" providerId="LiveId" clId="{E92C1B7C-4207-43CA-8F1D-78ABC5813FB8}" dt="2023-10-17T09:36:09.338" v="6894" actId="20577"/>
          <ac:spMkLst>
            <pc:docMk/>
            <pc:sldMk cId="0" sldId="304"/>
            <ac:spMk id="1293" creationId="{00000000-0000-0000-0000-000000000000}"/>
          </ac:spMkLst>
        </pc:spChg>
        <pc:spChg chg="mod">
          <ac:chgData name="Aaron Hsu" userId="0cffdb1c3a2f95f6" providerId="LiveId" clId="{E92C1B7C-4207-43CA-8F1D-78ABC5813FB8}" dt="2023-10-17T09:36:20.623" v="6940" actId="20577"/>
          <ac:spMkLst>
            <pc:docMk/>
            <pc:sldMk cId="0" sldId="304"/>
            <ac:spMk id="1294" creationId="{00000000-0000-0000-0000-000000000000}"/>
          </ac:spMkLst>
        </pc:spChg>
        <pc:spChg chg="mod">
          <ac:chgData name="Aaron Hsu" userId="0cffdb1c3a2f95f6" providerId="LiveId" clId="{E92C1B7C-4207-43CA-8F1D-78ABC5813FB8}" dt="2023-10-17T09:36:29.667" v="6955" actId="20577"/>
          <ac:spMkLst>
            <pc:docMk/>
            <pc:sldMk cId="0" sldId="304"/>
            <ac:spMk id="1295" creationId="{00000000-0000-0000-0000-000000000000}"/>
          </ac:spMkLst>
        </pc:spChg>
        <pc:spChg chg="mod">
          <ac:chgData name="Aaron Hsu" userId="0cffdb1c3a2f95f6" providerId="LiveId" clId="{E92C1B7C-4207-43CA-8F1D-78ABC5813FB8}" dt="2023-10-17T09:36:47.012" v="7000" actId="20577"/>
          <ac:spMkLst>
            <pc:docMk/>
            <pc:sldMk cId="0" sldId="304"/>
            <ac:spMk id="1296" creationId="{00000000-0000-0000-0000-000000000000}"/>
          </ac:spMkLst>
        </pc:spChg>
        <pc:spChg chg="mod">
          <ac:chgData name="Aaron Hsu" userId="0cffdb1c3a2f95f6" providerId="LiveId" clId="{E92C1B7C-4207-43CA-8F1D-78ABC5813FB8}" dt="2023-10-17T09:35:58.653" v="6883" actId="20577"/>
          <ac:spMkLst>
            <pc:docMk/>
            <pc:sldMk cId="0" sldId="304"/>
            <ac:spMk id="1297" creationId="{00000000-0000-0000-0000-000000000000}"/>
          </ac:spMkLst>
        </pc:spChg>
        <pc:spChg chg="mod">
          <ac:chgData name="Aaron Hsu" userId="0cffdb1c3a2f95f6" providerId="LiveId" clId="{E92C1B7C-4207-43CA-8F1D-78ABC5813FB8}" dt="2023-10-17T09:34:52.055" v="6669" actId="20577"/>
          <ac:spMkLst>
            <pc:docMk/>
            <pc:sldMk cId="0" sldId="304"/>
            <ac:spMk id="1298" creationId="{00000000-0000-0000-0000-000000000000}"/>
          </ac:spMkLst>
        </pc:spChg>
        <pc:spChg chg="mod">
          <ac:chgData name="Aaron Hsu" userId="0cffdb1c3a2f95f6" providerId="LiveId" clId="{E92C1B7C-4207-43CA-8F1D-78ABC5813FB8}" dt="2023-10-17T09:35:47.189" v="6870" actId="20577"/>
          <ac:spMkLst>
            <pc:docMk/>
            <pc:sldMk cId="0" sldId="304"/>
            <ac:spMk id="1299" creationId="{00000000-0000-0000-0000-000000000000}"/>
          </ac:spMkLst>
        </pc:spChg>
        <pc:spChg chg="add del mod topLvl">
          <ac:chgData name="Aaron Hsu" userId="0cffdb1c3a2f95f6" providerId="LiveId" clId="{E92C1B7C-4207-43CA-8F1D-78ABC5813FB8}" dt="2023-10-17T09:41:19.243" v="7005" actId="478"/>
          <ac:spMkLst>
            <pc:docMk/>
            <pc:sldMk cId="0" sldId="304"/>
            <ac:spMk id="1303" creationId="{00000000-0000-0000-0000-000000000000}"/>
          </ac:spMkLst>
        </pc:spChg>
        <pc:spChg chg="mod">
          <ac:chgData name="Aaron Hsu" userId="0cffdb1c3a2f95f6" providerId="LiveId" clId="{E92C1B7C-4207-43CA-8F1D-78ABC5813FB8}" dt="2023-10-17T09:41:12.325" v="7003" actId="165"/>
          <ac:spMkLst>
            <pc:docMk/>
            <pc:sldMk cId="0" sldId="304"/>
            <ac:spMk id="1305" creationId="{00000000-0000-0000-0000-000000000000}"/>
          </ac:spMkLst>
        </pc:spChg>
        <pc:spChg chg="mod">
          <ac:chgData name="Aaron Hsu" userId="0cffdb1c3a2f95f6" providerId="LiveId" clId="{E92C1B7C-4207-43CA-8F1D-78ABC5813FB8}" dt="2023-10-17T09:41:12.325" v="7003" actId="165"/>
          <ac:spMkLst>
            <pc:docMk/>
            <pc:sldMk cId="0" sldId="304"/>
            <ac:spMk id="1306" creationId="{00000000-0000-0000-0000-000000000000}"/>
          </ac:spMkLst>
        </pc:spChg>
        <pc:spChg chg="mod">
          <ac:chgData name="Aaron Hsu" userId="0cffdb1c3a2f95f6" providerId="LiveId" clId="{E92C1B7C-4207-43CA-8F1D-78ABC5813FB8}" dt="2023-10-17T09:41:12.325" v="7003" actId="165"/>
          <ac:spMkLst>
            <pc:docMk/>
            <pc:sldMk cId="0" sldId="304"/>
            <ac:spMk id="1307" creationId="{00000000-0000-0000-0000-000000000000}"/>
          </ac:spMkLst>
        </pc:spChg>
        <pc:spChg chg="mod">
          <ac:chgData name="Aaron Hsu" userId="0cffdb1c3a2f95f6" providerId="LiveId" clId="{E92C1B7C-4207-43CA-8F1D-78ABC5813FB8}" dt="2023-10-17T09:41:12.325" v="7003" actId="165"/>
          <ac:spMkLst>
            <pc:docMk/>
            <pc:sldMk cId="0" sldId="304"/>
            <ac:spMk id="1308" creationId="{00000000-0000-0000-0000-000000000000}"/>
          </ac:spMkLst>
        </pc:spChg>
        <pc:spChg chg="mod">
          <ac:chgData name="Aaron Hsu" userId="0cffdb1c3a2f95f6" providerId="LiveId" clId="{E92C1B7C-4207-43CA-8F1D-78ABC5813FB8}" dt="2023-10-17T09:41:12.325" v="7003" actId="165"/>
          <ac:spMkLst>
            <pc:docMk/>
            <pc:sldMk cId="0" sldId="304"/>
            <ac:spMk id="1309" creationId="{00000000-0000-0000-0000-000000000000}"/>
          </ac:spMkLst>
        </pc:spChg>
        <pc:spChg chg="mod">
          <ac:chgData name="Aaron Hsu" userId="0cffdb1c3a2f95f6" providerId="LiveId" clId="{E92C1B7C-4207-43CA-8F1D-78ABC5813FB8}" dt="2023-10-17T09:41:12.325" v="7003" actId="165"/>
          <ac:spMkLst>
            <pc:docMk/>
            <pc:sldMk cId="0" sldId="304"/>
            <ac:spMk id="1310" creationId="{00000000-0000-0000-0000-000000000000}"/>
          </ac:spMkLst>
        </pc:spChg>
        <pc:spChg chg="mod">
          <ac:chgData name="Aaron Hsu" userId="0cffdb1c3a2f95f6" providerId="LiveId" clId="{E92C1B7C-4207-43CA-8F1D-78ABC5813FB8}" dt="2023-10-17T09:41:12.325" v="7003" actId="165"/>
          <ac:spMkLst>
            <pc:docMk/>
            <pc:sldMk cId="0" sldId="304"/>
            <ac:spMk id="1311" creationId="{00000000-0000-0000-0000-000000000000}"/>
          </ac:spMkLst>
        </pc:spChg>
        <pc:spChg chg="mod">
          <ac:chgData name="Aaron Hsu" userId="0cffdb1c3a2f95f6" providerId="LiveId" clId="{E92C1B7C-4207-43CA-8F1D-78ABC5813FB8}" dt="2023-10-17T09:41:12.325" v="7003" actId="165"/>
          <ac:spMkLst>
            <pc:docMk/>
            <pc:sldMk cId="0" sldId="304"/>
            <ac:spMk id="1312" creationId="{00000000-0000-0000-0000-000000000000}"/>
          </ac:spMkLst>
        </pc:spChg>
        <pc:spChg chg="mod topLvl">
          <ac:chgData name="Aaron Hsu" userId="0cffdb1c3a2f95f6" providerId="LiveId" clId="{E92C1B7C-4207-43CA-8F1D-78ABC5813FB8}" dt="2023-10-17T09:51:09.369" v="7293" actId="165"/>
          <ac:spMkLst>
            <pc:docMk/>
            <pc:sldMk cId="0" sldId="304"/>
            <ac:spMk id="1315" creationId="{00000000-0000-0000-0000-000000000000}"/>
          </ac:spMkLst>
        </pc:spChg>
        <pc:spChg chg="del mod topLvl">
          <ac:chgData name="Aaron Hsu" userId="0cffdb1c3a2f95f6" providerId="LiveId" clId="{E92C1B7C-4207-43CA-8F1D-78ABC5813FB8}" dt="2023-10-17T09:51:12.463" v="7294" actId="478"/>
          <ac:spMkLst>
            <pc:docMk/>
            <pc:sldMk cId="0" sldId="304"/>
            <ac:spMk id="1316" creationId="{00000000-0000-0000-0000-000000000000}"/>
          </ac:spMkLst>
        </pc:spChg>
        <pc:spChg chg="mod topLvl">
          <ac:chgData name="Aaron Hsu" userId="0cffdb1c3a2f95f6" providerId="LiveId" clId="{E92C1B7C-4207-43CA-8F1D-78ABC5813FB8}" dt="2023-10-17T09:43:26.731" v="7043" actId="165"/>
          <ac:spMkLst>
            <pc:docMk/>
            <pc:sldMk cId="0" sldId="304"/>
            <ac:spMk id="1319" creationId="{00000000-0000-0000-0000-000000000000}"/>
          </ac:spMkLst>
        </pc:spChg>
        <pc:spChg chg="mod">
          <ac:chgData name="Aaron Hsu" userId="0cffdb1c3a2f95f6" providerId="LiveId" clId="{E92C1B7C-4207-43CA-8F1D-78ABC5813FB8}" dt="2023-10-17T09:43:26.731" v="7043" actId="165"/>
          <ac:spMkLst>
            <pc:docMk/>
            <pc:sldMk cId="0" sldId="304"/>
            <ac:spMk id="1321" creationId="{00000000-0000-0000-0000-000000000000}"/>
          </ac:spMkLst>
        </pc:spChg>
        <pc:spChg chg="mod">
          <ac:chgData name="Aaron Hsu" userId="0cffdb1c3a2f95f6" providerId="LiveId" clId="{E92C1B7C-4207-43CA-8F1D-78ABC5813FB8}" dt="2023-10-17T09:43:26.731" v="7043" actId="165"/>
          <ac:spMkLst>
            <pc:docMk/>
            <pc:sldMk cId="0" sldId="304"/>
            <ac:spMk id="1322" creationId="{00000000-0000-0000-0000-000000000000}"/>
          </ac:spMkLst>
        </pc:spChg>
        <pc:spChg chg="mod">
          <ac:chgData name="Aaron Hsu" userId="0cffdb1c3a2f95f6" providerId="LiveId" clId="{E92C1B7C-4207-43CA-8F1D-78ABC5813FB8}" dt="2023-10-17T09:43:26.731" v="7043" actId="165"/>
          <ac:spMkLst>
            <pc:docMk/>
            <pc:sldMk cId="0" sldId="304"/>
            <ac:spMk id="1323" creationId="{00000000-0000-0000-0000-000000000000}"/>
          </ac:spMkLst>
        </pc:spChg>
        <pc:spChg chg="mod">
          <ac:chgData name="Aaron Hsu" userId="0cffdb1c3a2f95f6" providerId="LiveId" clId="{E92C1B7C-4207-43CA-8F1D-78ABC5813FB8}" dt="2023-10-17T09:43:26.731" v="7043" actId="165"/>
          <ac:spMkLst>
            <pc:docMk/>
            <pc:sldMk cId="0" sldId="304"/>
            <ac:spMk id="1324" creationId="{00000000-0000-0000-0000-000000000000}"/>
          </ac:spMkLst>
        </pc:spChg>
        <pc:spChg chg="mod topLvl">
          <ac:chgData name="Aaron Hsu" userId="0cffdb1c3a2f95f6" providerId="LiveId" clId="{E92C1B7C-4207-43CA-8F1D-78ABC5813FB8}" dt="2023-10-17T09:47:03.386" v="7121" actId="165"/>
          <ac:spMkLst>
            <pc:docMk/>
            <pc:sldMk cId="0" sldId="304"/>
            <ac:spMk id="1327" creationId="{00000000-0000-0000-0000-000000000000}"/>
          </ac:spMkLst>
        </pc:spChg>
        <pc:spChg chg="del mod topLvl">
          <ac:chgData name="Aaron Hsu" userId="0cffdb1c3a2f95f6" providerId="LiveId" clId="{E92C1B7C-4207-43CA-8F1D-78ABC5813FB8}" dt="2023-10-17T09:47:06.293" v="7122" actId="478"/>
          <ac:spMkLst>
            <pc:docMk/>
            <pc:sldMk cId="0" sldId="304"/>
            <ac:spMk id="1328" creationId="{00000000-0000-0000-0000-000000000000}"/>
          </ac:spMkLst>
        </pc:spChg>
        <pc:grpChg chg="add mod">
          <ac:chgData name="Aaron Hsu" userId="0cffdb1c3a2f95f6" providerId="LiveId" clId="{E92C1B7C-4207-43CA-8F1D-78ABC5813FB8}" dt="2023-10-17T09:47:54.917" v="7267" actId="207"/>
          <ac:grpSpMkLst>
            <pc:docMk/>
            <pc:sldMk cId="0" sldId="304"/>
            <ac:grpSpMk id="6" creationId="{DD617467-990F-74FC-B32E-B9B121D9FE11}"/>
          </ac:grpSpMkLst>
        </pc:grpChg>
        <pc:grpChg chg="del mod ord">
          <ac:chgData name="Aaron Hsu" userId="0cffdb1c3a2f95f6" providerId="LiveId" clId="{E92C1B7C-4207-43CA-8F1D-78ABC5813FB8}" dt="2023-10-17T09:41:12.325" v="7003" actId="165"/>
          <ac:grpSpMkLst>
            <pc:docMk/>
            <pc:sldMk cId="0" sldId="304"/>
            <ac:grpSpMk id="1301" creationId="{00000000-0000-0000-0000-000000000000}"/>
          </ac:grpSpMkLst>
        </pc:grpChg>
        <pc:grpChg chg="add del mod topLvl">
          <ac:chgData name="Aaron Hsu" userId="0cffdb1c3a2f95f6" providerId="LiveId" clId="{E92C1B7C-4207-43CA-8F1D-78ABC5813FB8}" dt="2023-10-17T09:41:22.211" v="7006" actId="478"/>
          <ac:grpSpMkLst>
            <pc:docMk/>
            <pc:sldMk cId="0" sldId="304"/>
            <ac:grpSpMk id="1304" creationId="{00000000-0000-0000-0000-000000000000}"/>
          </ac:grpSpMkLst>
        </pc:grpChg>
        <pc:grpChg chg="del">
          <ac:chgData name="Aaron Hsu" userId="0cffdb1c3a2f95f6" providerId="LiveId" clId="{E92C1B7C-4207-43CA-8F1D-78ABC5813FB8}" dt="2023-10-17T09:51:09.369" v="7293" actId="165"/>
          <ac:grpSpMkLst>
            <pc:docMk/>
            <pc:sldMk cId="0" sldId="304"/>
            <ac:grpSpMk id="1313" creationId="{00000000-0000-0000-0000-000000000000}"/>
          </ac:grpSpMkLst>
        </pc:grpChg>
        <pc:grpChg chg="del">
          <ac:chgData name="Aaron Hsu" userId="0cffdb1c3a2f95f6" providerId="LiveId" clId="{E92C1B7C-4207-43CA-8F1D-78ABC5813FB8}" dt="2023-10-17T09:43:26.731" v="7043" actId="165"/>
          <ac:grpSpMkLst>
            <pc:docMk/>
            <pc:sldMk cId="0" sldId="304"/>
            <ac:grpSpMk id="1317" creationId="{00000000-0000-0000-0000-000000000000}"/>
          </ac:grpSpMkLst>
        </pc:grpChg>
        <pc:grpChg chg="del mod topLvl">
          <ac:chgData name="Aaron Hsu" userId="0cffdb1c3a2f95f6" providerId="LiveId" clId="{E92C1B7C-4207-43CA-8F1D-78ABC5813FB8}" dt="2023-10-17T09:43:29.811" v="7044" actId="478"/>
          <ac:grpSpMkLst>
            <pc:docMk/>
            <pc:sldMk cId="0" sldId="304"/>
            <ac:grpSpMk id="1320" creationId="{00000000-0000-0000-0000-000000000000}"/>
          </ac:grpSpMkLst>
        </pc:grpChg>
        <pc:grpChg chg="del">
          <ac:chgData name="Aaron Hsu" userId="0cffdb1c3a2f95f6" providerId="LiveId" clId="{E92C1B7C-4207-43CA-8F1D-78ABC5813FB8}" dt="2023-10-17T09:47:03.386" v="7121" actId="165"/>
          <ac:grpSpMkLst>
            <pc:docMk/>
            <pc:sldMk cId="0" sldId="304"/>
            <ac:grpSpMk id="1325" creationId="{00000000-0000-0000-0000-000000000000}"/>
          </ac:grpSpMkLst>
        </pc:grpChg>
        <pc:picChg chg="add mod">
          <ac:chgData name="Aaron Hsu" userId="0cffdb1c3a2f95f6" providerId="LiveId" clId="{E92C1B7C-4207-43CA-8F1D-78ABC5813FB8}" dt="2023-10-17T09:42:19.594" v="7022" actId="1038"/>
          <ac:picMkLst>
            <pc:docMk/>
            <pc:sldMk cId="0" sldId="304"/>
            <ac:picMk id="3" creationId="{BAA1194B-A0F6-52F4-72C7-A035D98C64B5}"/>
          </ac:picMkLst>
        </pc:picChg>
        <pc:picChg chg="add mod">
          <ac:chgData name="Aaron Hsu" userId="0cffdb1c3a2f95f6" providerId="LiveId" clId="{E92C1B7C-4207-43CA-8F1D-78ABC5813FB8}" dt="2023-10-17T09:44:23.465" v="7120"/>
          <ac:picMkLst>
            <pc:docMk/>
            <pc:sldMk cId="0" sldId="304"/>
            <ac:picMk id="5" creationId="{8CFAE5FA-71E5-66D5-68DB-AF1925972248}"/>
          </ac:picMkLst>
        </pc:picChg>
        <pc:picChg chg="add mod">
          <ac:chgData name="Aaron Hsu" userId="0cffdb1c3a2f95f6" providerId="LiveId" clId="{E92C1B7C-4207-43CA-8F1D-78ABC5813FB8}" dt="2023-10-17T09:51:22.889" v="7357" actId="1035"/>
          <ac:picMkLst>
            <pc:docMk/>
            <pc:sldMk cId="0" sldId="304"/>
            <ac:picMk id="11" creationId="{F1437EDA-9855-3B2E-1D6F-EF514F2A40F5}"/>
          </ac:picMkLst>
        </pc:picChg>
        <pc:cxnChg chg="add del mod topLvl">
          <ac:chgData name="Aaron Hsu" userId="0cffdb1c3a2f95f6" providerId="LiveId" clId="{E92C1B7C-4207-43CA-8F1D-78ABC5813FB8}" dt="2023-10-17T09:41:19.243" v="7005" actId="478"/>
          <ac:cxnSpMkLst>
            <pc:docMk/>
            <pc:sldMk cId="0" sldId="304"/>
            <ac:cxnSpMk id="1302" creationId="{00000000-0000-0000-0000-000000000000}"/>
          </ac:cxnSpMkLst>
        </pc:cxnChg>
        <pc:cxnChg chg="mod topLvl">
          <ac:chgData name="Aaron Hsu" userId="0cffdb1c3a2f95f6" providerId="LiveId" clId="{E92C1B7C-4207-43CA-8F1D-78ABC5813FB8}" dt="2023-10-17T09:51:09.369" v="7293" actId="165"/>
          <ac:cxnSpMkLst>
            <pc:docMk/>
            <pc:sldMk cId="0" sldId="304"/>
            <ac:cxnSpMk id="1314" creationId="{00000000-0000-0000-0000-000000000000}"/>
          </ac:cxnSpMkLst>
        </pc:cxnChg>
        <pc:cxnChg chg="mod topLvl">
          <ac:chgData name="Aaron Hsu" userId="0cffdb1c3a2f95f6" providerId="LiveId" clId="{E92C1B7C-4207-43CA-8F1D-78ABC5813FB8}" dt="2023-10-17T09:43:26.731" v="7043" actId="165"/>
          <ac:cxnSpMkLst>
            <pc:docMk/>
            <pc:sldMk cId="0" sldId="304"/>
            <ac:cxnSpMk id="1318" creationId="{00000000-0000-0000-0000-000000000000}"/>
          </ac:cxnSpMkLst>
        </pc:cxnChg>
        <pc:cxnChg chg="mod topLvl">
          <ac:chgData name="Aaron Hsu" userId="0cffdb1c3a2f95f6" providerId="LiveId" clId="{E92C1B7C-4207-43CA-8F1D-78ABC5813FB8}" dt="2023-10-17T09:47:03.386" v="7121" actId="165"/>
          <ac:cxnSpMkLst>
            <pc:docMk/>
            <pc:sldMk cId="0" sldId="304"/>
            <ac:cxnSpMk id="1326" creationId="{00000000-0000-0000-0000-000000000000}"/>
          </ac:cxnSpMkLst>
        </pc:cxnChg>
      </pc:sldChg>
      <pc:sldChg chg="modSp mod ord">
        <pc:chgData name="Aaron Hsu" userId="0cffdb1c3a2f95f6" providerId="LiveId" clId="{E92C1B7C-4207-43CA-8F1D-78ABC5813FB8}" dt="2023-10-17T09:07:40.239" v="4929" actId="20577"/>
        <pc:sldMkLst>
          <pc:docMk/>
          <pc:sldMk cId="0" sldId="305"/>
        </pc:sldMkLst>
        <pc:spChg chg="mod">
          <ac:chgData name="Aaron Hsu" userId="0cffdb1c3a2f95f6" providerId="LiveId" clId="{E92C1B7C-4207-43CA-8F1D-78ABC5813FB8}" dt="2023-10-17T09:05:06.547" v="4686" actId="20577"/>
          <ac:spMkLst>
            <pc:docMk/>
            <pc:sldMk cId="0" sldId="305"/>
            <ac:spMk id="1333" creationId="{00000000-0000-0000-0000-000000000000}"/>
          </ac:spMkLst>
        </pc:spChg>
        <pc:spChg chg="mod">
          <ac:chgData name="Aaron Hsu" userId="0cffdb1c3a2f95f6" providerId="LiveId" clId="{E92C1B7C-4207-43CA-8F1D-78ABC5813FB8}" dt="2023-10-17T09:07:06.759" v="4899" actId="20577"/>
          <ac:spMkLst>
            <pc:docMk/>
            <pc:sldMk cId="0" sldId="305"/>
            <ac:spMk id="1334" creationId="{00000000-0000-0000-0000-000000000000}"/>
          </ac:spMkLst>
        </pc:spChg>
        <pc:spChg chg="mod">
          <ac:chgData name="Aaron Hsu" userId="0cffdb1c3a2f95f6" providerId="LiveId" clId="{E92C1B7C-4207-43CA-8F1D-78ABC5813FB8}" dt="2023-10-17T09:07:40.239" v="4929" actId="20577"/>
          <ac:spMkLst>
            <pc:docMk/>
            <pc:sldMk cId="0" sldId="305"/>
            <ac:spMk id="1335" creationId="{00000000-0000-0000-0000-000000000000}"/>
          </ac:spMkLst>
        </pc:spChg>
        <pc:spChg chg="mod">
          <ac:chgData name="Aaron Hsu" userId="0cffdb1c3a2f95f6" providerId="LiveId" clId="{E92C1B7C-4207-43CA-8F1D-78ABC5813FB8}" dt="2023-10-17T09:06:04.494" v="4811" actId="20577"/>
          <ac:spMkLst>
            <pc:docMk/>
            <pc:sldMk cId="0" sldId="305"/>
            <ac:spMk id="1336" creationId="{00000000-0000-0000-0000-000000000000}"/>
          </ac:spMkLst>
        </pc:spChg>
        <pc:spChg chg="mod">
          <ac:chgData name="Aaron Hsu" userId="0cffdb1c3a2f95f6" providerId="LiveId" clId="{E92C1B7C-4207-43CA-8F1D-78ABC5813FB8}" dt="2023-10-17T09:06:22.684" v="4865" actId="20577"/>
          <ac:spMkLst>
            <pc:docMk/>
            <pc:sldMk cId="0" sldId="305"/>
            <ac:spMk id="1337" creationId="{00000000-0000-0000-0000-000000000000}"/>
          </ac:spMkLst>
        </pc:spChg>
        <pc:spChg chg="mod">
          <ac:chgData name="Aaron Hsu" userId="0cffdb1c3a2f95f6" providerId="LiveId" clId="{E92C1B7C-4207-43CA-8F1D-78ABC5813FB8}" dt="2023-10-17T09:05:19.520" v="4708" actId="20577"/>
          <ac:spMkLst>
            <pc:docMk/>
            <pc:sldMk cId="0" sldId="305"/>
            <ac:spMk id="1338" creationId="{00000000-0000-0000-0000-000000000000}"/>
          </ac:spMkLst>
        </pc:spChg>
        <pc:spChg chg="mod">
          <ac:chgData name="Aaron Hsu" userId="0cffdb1c3a2f95f6" providerId="LiveId" clId="{E92C1B7C-4207-43CA-8F1D-78ABC5813FB8}" dt="2023-10-17T09:05:59.199" v="4801" actId="20577"/>
          <ac:spMkLst>
            <pc:docMk/>
            <pc:sldMk cId="0" sldId="305"/>
            <ac:spMk id="1339" creationId="{00000000-0000-0000-0000-000000000000}"/>
          </ac:spMkLst>
        </pc:spChg>
        <pc:spChg chg="mod">
          <ac:chgData name="Aaron Hsu" userId="0cffdb1c3a2f95f6" providerId="LiveId" clId="{E92C1B7C-4207-43CA-8F1D-78ABC5813FB8}" dt="2023-10-17T09:06:44.002" v="4876" actId="20577"/>
          <ac:spMkLst>
            <pc:docMk/>
            <pc:sldMk cId="0" sldId="305"/>
            <ac:spMk id="1340" creationId="{00000000-0000-0000-0000-000000000000}"/>
          </ac:spMkLst>
        </pc:spChg>
        <pc:spChg chg="mod">
          <ac:chgData name="Aaron Hsu" userId="0cffdb1c3a2f95f6" providerId="LiveId" clId="{E92C1B7C-4207-43CA-8F1D-78ABC5813FB8}" dt="2023-10-17T09:06:48.537" v="4881" actId="20577"/>
          <ac:spMkLst>
            <pc:docMk/>
            <pc:sldMk cId="0" sldId="305"/>
            <ac:spMk id="1341" creationId="{00000000-0000-0000-0000-000000000000}"/>
          </ac:spMkLst>
        </pc:s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06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07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08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09"/>
        </pc:sldMkLst>
      </pc:sldChg>
      <pc:sldChg chg="modSp del mod">
        <pc:chgData name="Aaron Hsu" userId="0cffdb1c3a2f95f6" providerId="LiveId" clId="{E92C1B7C-4207-43CA-8F1D-78ABC5813FB8}" dt="2023-10-18T00:32:18.483" v="8867" actId="47"/>
        <pc:sldMkLst>
          <pc:docMk/>
          <pc:sldMk cId="0" sldId="310"/>
        </pc:sldMkLst>
        <pc:grpChg chg="mod">
          <ac:chgData name="Aaron Hsu" userId="0cffdb1c3a2f95f6" providerId="LiveId" clId="{E92C1B7C-4207-43CA-8F1D-78ABC5813FB8}" dt="2023-10-17T09:29:39.558" v="6331" actId="1076"/>
          <ac:grpSpMkLst>
            <pc:docMk/>
            <pc:sldMk cId="0" sldId="310"/>
            <ac:grpSpMk id="1457" creationId="{00000000-0000-0000-0000-000000000000}"/>
          </ac:grpSpMkLst>
        </pc:grpChg>
      </pc:sldChg>
      <pc:sldChg chg="modSp mod ord">
        <pc:chgData name="Aaron Hsu" userId="0cffdb1c3a2f95f6" providerId="LiveId" clId="{E92C1B7C-4207-43CA-8F1D-78ABC5813FB8}" dt="2023-10-17T11:15:36.319" v="7795" actId="113"/>
        <pc:sldMkLst>
          <pc:docMk/>
          <pc:sldMk cId="0" sldId="311"/>
        </pc:sldMkLst>
        <pc:spChg chg="mod">
          <ac:chgData name="Aaron Hsu" userId="0cffdb1c3a2f95f6" providerId="LiveId" clId="{E92C1B7C-4207-43CA-8F1D-78ABC5813FB8}" dt="2023-10-17T11:12:36.183" v="7760" actId="113"/>
          <ac:spMkLst>
            <pc:docMk/>
            <pc:sldMk cId="0" sldId="311"/>
            <ac:spMk id="1480" creationId="{00000000-0000-0000-0000-000000000000}"/>
          </ac:spMkLst>
        </pc:spChg>
        <pc:spChg chg="mod">
          <ac:chgData name="Aaron Hsu" userId="0cffdb1c3a2f95f6" providerId="LiveId" clId="{E92C1B7C-4207-43CA-8F1D-78ABC5813FB8}" dt="2023-10-17T11:15:36.319" v="7795" actId="113"/>
          <ac:spMkLst>
            <pc:docMk/>
            <pc:sldMk cId="0" sldId="311"/>
            <ac:spMk id="1481" creationId="{00000000-0000-0000-0000-000000000000}"/>
          </ac:spMkLst>
        </pc:spChg>
        <pc:spChg chg="mod">
          <ac:chgData name="Aaron Hsu" userId="0cffdb1c3a2f95f6" providerId="LiveId" clId="{E92C1B7C-4207-43CA-8F1D-78ABC5813FB8}" dt="2023-10-17T11:10:20.487" v="7621" actId="20577"/>
          <ac:spMkLst>
            <pc:docMk/>
            <pc:sldMk cId="0" sldId="311"/>
            <ac:spMk id="1482" creationId="{00000000-0000-0000-0000-000000000000}"/>
          </ac:spMkLst>
        </pc:spChg>
        <pc:spChg chg="mod">
          <ac:chgData name="Aaron Hsu" userId="0cffdb1c3a2f95f6" providerId="LiveId" clId="{E92C1B7C-4207-43CA-8F1D-78ABC5813FB8}" dt="2023-10-17T11:12:41.077" v="7761" actId="113"/>
          <ac:spMkLst>
            <pc:docMk/>
            <pc:sldMk cId="0" sldId="311"/>
            <ac:spMk id="1483" creationId="{00000000-0000-0000-0000-000000000000}"/>
          </ac:spMkLst>
        </pc:spChg>
        <pc:spChg chg="mod">
          <ac:chgData name="Aaron Hsu" userId="0cffdb1c3a2f95f6" providerId="LiveId" clId="{E92C1B7C-4207-43CA-8F1D-78ABC5813FB8}" dt="2023-10-17T11:12:10.112" v="7725" actId="20577"/>
          <ac:spMkLst>
            <pc:docMk/>
            <pc:sldMk cId="0" sldId="311"/>
            <ac:spMk id="1484" creationId="{00000000-0000-0000-0000-000000000000}"/>
          </ac:spMkLst>
        </pc:spChg>
        <pc:spChg chg="mod">
          <ac:chgData name="Aaron Hsu" userId="0cffdb1c3a2f95f6" providerId="LiveId" clId="{E92C1B7C-4207-43CA-8F1D-78ABC5813FB8}" dt="2023-10-17T11:15:24.449" v="7765" actId="20577"/>
          <ac:spMkLst>
            <pc:docMk/>
            <pc:sldMk cId="0" sldId="311"/>
            <ac:spMk id="1485" creationId="{00000000-0000-0000-0000-000000000000}"/>
          </ac:spMkLst>
        </pc:s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12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13"/>
        </pc:sldMkLst>
      </pc:sldChg>
      <pc:sldChg chg="modSp del mod">
        <pc:chgData name="Aaron Hsu" userId="0cffdb1c3a2f95f6" providerId="LiveId" clId="{E92C1B7C-4207-43CA-8F1D-78ABC5813FB8}" dt="2023-10-18T00:32:18.483" v="8867" actId="47"/>
        <pc:sldMkLst>
          <pc:docMk/>
          <pc:sldMk cId="0" sldId="314"/>
        </pc:sldMkLst>
        <pc:spChg chg="mod">
          <ac:chgData name="Aaron Hsu" userId="0cffdb1c3a2f95f6" providerId="LiveId" clId="{E92C1B7C-4207-43CA-8F1D-78ABC5813FB8}" dt="2023-10-17T01:11:11.788" v="656" actId="1076"/>
          <ac:spMkLst>
            <pc:docMk/>
            <pc:sldMk cId="0" sldId="314"/>
            <ac:spMk id="1534" creationId="{00000000-0000-0000-0000-000000000000}"/>
          </ac:spMkLst>
        </pc:spChg>
      </pc:sldChg>
      <pc:sldChg chg="del">
        <pc:chgData name="Aaron Hsu" userId="0cffdb1c3a2f95f6" providerId="LiveId" clId="{E92C1B7C-4207-43CA-8F1D-78ABC5813FB8}" dt="2023-10-17T01:04:46.682" v="602" actId="2696"/>
        <pc:sldMkLst>
          <pc:docMk/>
          <pc:sldMk cId="2058194783" sldId="315"/>
        </pc:sldMkLst>
        <pc:spChg chg="add mod">
          <ac:chgData name="Aaron Hsu" userId="0cffdb1c3a2f95f6" providerId="LiveId" clId="{E92C1B7C-4207-43CA-8F1D-78ABC5813FB8}" dt="2023-10-17T01:05:35.103" v="646" actId="478"/>
          <ac:spMkLst>
            <pc:docMk/>
            <pc:sldMk cId="2058194783" sldId="315"/>
            <ac:spMk id="3" creationId="{D6E4F7B0-5CE5-7010-E0F7-18E6859E9C10}"/>
          </ac:spMkLst>
        </pc:spChg>
        <pc:spChg chg="mod">
          <ac:chgData name="Aaron Hsu" userId="0cffdb1c3a2f95f6" providerId="LiveId" clId="{E92C1B7C-4207-43CA-8F1D-78ABC5813FB8}" dt="2023-10-17T01:05:13.288" v="641" actId="20577"/>
          <ac:spMkLst>
            <pc:docMk/>
            <pc:sldMk cId="2058194783" sldId="315"/>
            <ac:spMk id="1542" creationId="{00000000-0000-0000-0000-000000000000}"/>
          </ac:spMkLst>
        </pc:spChg>
        <pc:spChg chg="mod">
          <ac:chgData name="Aaron Hsu" userId="0cffdb1c3a2f95f6" providerId="LiveId" clId="{E92C1B7C-4207-43CA-8F1D-78ABC5813FB8}" dt="2023-10-17T01:04:59.726" v="613" actId="20577"/>
          <ac:spMkLst>
            <pc:docMk/>
            <pc:sldMk cId="2058194783" sldId="315"/>
            <ac:spMk id="1543" creationId="{00000000-0000-0000-0000-000000000000}"/>
          </ac:spMkLst>
        </pc:spChg>
        <pc:spChg chg="del">
          <ac:chgData name="Aaron Hsu" userId="0cffdb1c3a2f95f6" providerId="LiveId" clId="{E92C1B7C-4207-43CA-8F1D-78ABC5813FB8}" dt="2023-10-17T01:05:35.103" v="646" actId="478"/>
          <ac:spMkLst>
            <pc:docMk/>
            <pc:sldMk cId="2058194783" sldId="315"/>
            <ac:spMk id="1544" creationId="{00000000-0000-0000-0000-000000000000}"/>
          </ac:spMkLst>
        </pc:spChg>
        <pc:spChg chg="del mod">
          <ac:chgData name="Aaron Hsu" userId="0cffdb1c3a2f95f6" providerId="LiveId" clId="{E92C1B7C-4207-43CA-8F1D-78ABC5813FB8}" dt="2023-10-17T01:05:23.235" v="643" actId="478"/>
          <ac:spMkLst>
            <pc:docMk/>
            <pc:sldMk cId="2058194783" sldId="315"/>
            <ac:spMk id="1545" creationId="{00000000-0000-0000-0000-000000000000}"/>
          </ac:spMkLst>
        </pc:spChg>
        <pc:grpChg chg="del">
          <ac:chgData name="Aaron Hsu" userId="0cffdb1c3a2f95f6" providerId="LiveId" clId="{E92C1B7C-4207-43CA-8F1D-78ABC5813FB8}" dt="2023-10-17T01:05:25.111" v="644" actId="478"/>
          <ac:grpSpMkLst>
            <pc:docMk/>
            <pc:sldMk cId="2058194783" sldId="315"/>
            <ac:grpSpMk id="1546" creationId="{00000000-0000-0000-0000-000000000000}"/>
          </ac:grpSpMkLst>
        </pc:grpChg>
        <pc:grpChg chg="del">
          <ac:chgData name="Aaron Hsu" userId="0cffdb1c3a2f95f6" providerId="LiveId" clId="{E92C1B7C-4207-43CA-8F1D-78ABC5813FB8}" dt="2023-10-17T01:05:26.536" v="645" actId="478"/>
          <ac:grpSpMkLst>
            <pc:docMk/>
            <pc:sldMk cId="2058194783" sldId="315"/>
            <ac:grpSpMk id="1551" creationId="{00000000-0000-0000-0000-000000000000}"/>
          </ac:grpSpMkLst>
        </pc:gr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16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17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18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19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20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21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22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23"/>
        </pc:sldMkLst>
      </pc:sldChg>
      <pc:sldChg chg="del">
        <pc:chgData name="Aaron Hsu" userId="0cffdb1c3a2f95f6" providerId="LiveId" clId="{E92C1B7C-4207-43CA-8F1D-78ABC5813FB8}" dt="2023-10-17T01:07:29.993" v="653" actId="47"/>
        <pc:sldMkLst>
          <pc:docMk/>
          <pc:sldMk cId="0" sldId="324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25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26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27"/>
        </pc:sldMkLst>
      </pc:sldChg>
      <pc:sldChg chg="del">
        <pc:chgData name="Aaron Hsu" userId="0cffdb1c3a2f95f6" providerId="LiveId" clId="{E92C1B7C-4207-43CA-8F1D-78ABC5813FB8}" dt="2023-10-17T01:08:30.778" v="654" actId="47"/>
        <pc:sldMkLst>
          <pc:docMk/>
          <pc:sldMk cId="0" sldId="328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29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30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31"/>
        </pc:sldMkLst>
      </pc:sldChg>
      <pc:sldChg chg="modSp del mod">
        <pc:chgData name="Aaron Hsu" userId="0cffdb1c3a2f95f6" providerId="LiveId" clId="{E92C1B7C-4207-43CA-8F1D-78ABC5813FB8}" dt="2023-10-18T00:32:18.483" v="8867" actId="47"/>
        <pc:sldMkLst>
          <pc:docMk/>
          <pc:sldMk cId="0" sldId="332"/>
        </pc:sldMkLst>
        <pc:grpChg chg="mod">
          <ac:chgData name="Aaron Hsu" userId="0cffdb1c3a2f95f6" providerId="LiveId" clId="{E92C1B7C-4207-43CA-8F1D-78ABC5813FB8}" dt="2023-10-17T16:02:08.813" v="8151" actId="1076"/>
          <ac:grpSpMkLst>
            <pc:docMk/>
            <pc:sldMk cId="0" sldId="332"/>
            <ac:grpSpMk id="10350" creationId="{00000000-0000-0000-0000-000000000000}"/>
          </ac:grpSpMkLst>
        </pc:gr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33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34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35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36"/>
        </pc:sldMkLst>
      </pc:sldChg>
      <pc:sldChg chg="addSp modSp del mod">
        <pc:chgData name="Aaron Hsu" userId="0cffdb1c3a2f95f6" providerId="LiveId" clId="{E92C1B7C-4207-43CA-8F1D-78ABC5813FB8}" dt="2023-10-18T00:32:18.483" v="8867" actId="47"/>
        <pc:sldMkLst>
          <pc:docMk/>
          <pc:sldMk cId="0" sldId="337"/>
        </pc:sldMkLst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3" creationId="{59553E85-E38E-5953-C1BB-9BD396352C13}"/>
          </ac:spMkLst>
        </pc:spChg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4" creationId="{9244432F-74D8-0666-1B4A-9235FE94DAC2}"/>
          </ac:spMkLst>
        </pc:spChg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5" creationId="{881B1B3E-9ED7-391F-2529-36CB42715AAA}"/>
          </ac:spMkLst>
        </pc:spChg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6" creationId="{59F0A9C4-7E11-9402-38C0-B0C80F363D09}"/>
          </ac:spMkLst>
        </pc:spChg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8" creationId="{0CFFAF2E-B2BE-34EC-A922-EF920B7AF4F2}"/>
          </ac:spMkLst>
        </pc:spChg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9" creationId="{6A1A97D2-2A85-33A8-F800-559E2A335F2E}"/>
          </ac:spMkLst>
        </pc:spChg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11" creationId="{41AEF0A8-059D-7D11-CD3A-F8966DB48977}"/>
          </ac:spMkLst>
        </pc:spChg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12" creationId="{8452A035-EF0E-EB96-77DC-9B8A7A54F1E1}"/>
          </ac:spMkLst>
        </pc:spChg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13" creationId="{4866BFEE-FA0B-2554-D2CF-5C3EC2F885FF}"/>
          </ac:spMkLst>
        </pc:spChg>
        <pc:spChg chg="mod">
          <ac:chgData name="Aaron Hsu" userId="0cffdb1c3a2f95f6" providerId="LiveId" clId="{E92C1B7C-4207-43CA-8F1D-78ABC5813FB8}" dt="2023-10-17T08:16:44.823" v="4307" actId="571"/>
          <ac:spMkLst>
            <pc:docMk/>
            <pc:sldMk cId="0" sldId="337"/>
            <ac:spMk id="14" creationId="{D362EEE6-F7E3-16D8-5147-CA1BAA3B38A0}"/>
          </ac:spMkLst>
        </pc:spChg>
        <pc:grpChg chg="add mod">
          <ac:chgData name="Aaron Hsu" userId="0cffdb1c3a2f95f6" providerId="LiveId" clId="{E92C1B7C-4207-43CA-8F1D-78ABC5813FB8}" dt="2023-10-17T08:16:44.823" v="4307" actId="571"/>
          <ac:grpSpMkLst>
            <pc:docMk/>
            <pc:sldMk cId="0" sldId="337"/>
            <ac:grpSpMk id="2" creationId="{48CB9FFB-B0DC-1C62-6832-8B395BA9B7B6}"/>
          </ac:grpSpMkLst>
        </pc:grpChg>
        <pc:grpChg chg="add mod">
          <ac:chgData name="Aaron Hsu" userId="0cffdb1c3a2f95f6" providerId="LiveId" clId="{E92C1B7C-4207-43CA-8F1D-78ABC5813FB8}" dt="2023-10-17T08:16:44.823" v="4307" actId="571"/>
          <ac:grpSpMkLst>
            <pc:docMk/>
            <pc:sldMk cId="0" sldId="337"/>
            <ac:grpSpMk id="7" creationId="{E38BB326-4340-3C8A-9888-B6027A7F111B}"/>
          </ac:grpSpMkLst>
        </pc:grpChg>
        <pc:grpChg chg="add mod">
          <ac:chgData name="Aaron Hsu" userId="0cffdb1c3a2f95f6" providerId="LiveId" clId="{E92C1B7C-4207-43CA-8F1D-78ABC5813FB8}" dt="2023-10-17T08:16:44.823" v="4307" actId="571"/>
          <ac:grpSpMkLst>
            <pc:docMk/>
            <pc:sldMk cId="0" sldId="337"/>
            <ac:grpSpMk id="10" creationId="{88569A56-E5F3-5AEC-4A84-5A9377637AB4}"/>
          </ac:grpSpMkLst>
        </pc:grpChg>
        <pc:grpChg chg="mod">
          <ac:chgData name="Aaron Hsu" userId="0cffdb1c3a2f95f6" providerId="LiveId" clId="{E92C1B7C-4207-43CA-8F1D-78ABC5813FB8}" dt="2023-10-17T07:38:42.229" v="2622" actId="1076"/>
          <ac:grpSpMkLst>
            <pc:docMk/>
            <pc:sldMk cId="0" sldId="337"/>
            <ac:grpSpMk id="13180" creationId="{00000000-0000-0000-0000-000000000000}"/>
          </ac:grpSpMkLst>
        </pc:gr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38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39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40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41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42"/>
        </pc:sldMkLst>
      </pc:sldChg>
      <pc:sldChg chg="modSp del mod">
        <pc:chgData name="Aaron Hsu" userId="0cffdb1c3a2f95f6" providerId="LiveId" clId="{E92C1B7C-4207-43CA-8F1D-78ABC5813FB8}" dt="2023-10-18T00:32:18.483" v="8867" actId="47"/>
        <pc:sldMkLst>
          <pc:docMk/>
          <pc:sldMk cId="0" sldId="343"/>
        </pc:sldMkLst>
        <pc:grpChg chg="mod">
          <ac:chgData name="Aaron Hsu" userId="0cffdb1c3a2f95f6" providerId="LiveId" clId="{E92C1B7C-4207-43CA-8F1D-78ABC5813FB8}" dt="2023-10-17T07:35:25.892" v="2536" actId="1076"/>
          <ac:grpSpMkLst>
            <pc:docMk/>
            <pc:sldMk cId="0" sldId="343"/>
            <ac:grpSpMk id="15338" creationId="{00000000-0000-0000-0000-000000000000}"/>
          </ac:grpSpMkLst>
        </pc:grpChg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44"/>
        </pc:sldMkLst>
      </pc:sldChg>
      <pc:sldChg chg="del">
        <pc:chgData name="Aaron Hsu" userId="0cffdb1c3a2f95f6" providerId="LiveId" clId="{E92C1B7C-4207-43CA-8F1D-78ABC5813FB8}" dt="2023-10-18T00:32:18.483" v="8867" actId="47"/>
        <pc:sldMkLst>
          <pc:docMk/>
          <pc:sldMk cId="0" sldId="345"/>
        </pc:sldMkLst>
      </pc:sldChg>
      <pc:sldChg chg="del">
        <pc:chgData name="Aaron Hsu" userId="0cffdb1c3a2f95f6" providerId="LiveId" clId="{E92C1B7C-4207-43CA-8F1D-78ABC5813FB8}" dt="2023-10-17T01:10:15.090" v="655" actId="47"/>
        <pc:sldMkLst>
          <pc:docMk/>
          <pc:sldMk cId="455954278" sldId="346"/>
        </pc:sldMkLst>
        <pc:spChg chg="add mod ord">
          <ac:chgData name="Aaron Hsu" userId="0cffdb1c3a2f95f6" providerId="LiveId" clId="{E92C1B7C-4207-43CA-8F1D-78ABC5813FB8}" dt="2023-10-17T11:04:19.441" v="7521" actId="700"/>
          <ac:spMkLst>
            <pc:docMk/>
            <pc:sldMk cId="455954278" sldId="346"/>
            <ac:spMk id="4" creationId="{264B5221-291C-1A01-6125-401371767789}"/>
          </ac:spMkLst>
        </pc:spChg>
        <pc:spChg chg="add mod ord">
          <ac:chgData name="Aaron Hsu" userId="0cffdb1c3a2f95f6" providerId="LiveId" clId="{E92C1B7C-4207-43CA-8F1D-78ABC5813FB8}" dt="2023-10-17T11:04:19.441" v="7521" actId="700"/>
          <ac:spMkLst>
            <pc:docMk/>
            <pc:sldMk cId="455954278" sldId="346"/>
            <ac:spMk id="5" creationId="{7A52E9C0-2037-F3E2-07DA-799BA5DD485D}"/>
          </ac:spMkLst>
        </pc:spChg>
        <pc:picChg chg="add mod">
          <ac:chgData name="Aaron Hsu" userId="0cffdb1c3a2f95f6" providerId="LiveId" clId="{E92C1B7C-4207-43CA-8F1D-78ABC5813FB8}" dt="2023-10-17T11:03:20.133" v="7519" actId="931"/>
          <ac:picMkLst>
            <pc:docMk/>
            <pc:sldMk cId="455954278" sldId="346"/>
            <ac:picMk id="3" creationId="{3445E686-43E8-DCED-BD54-183364A865C6}"/>
          </ac:picMkLst>
        </pc:picChg>
      </pc:sldChg>
      <pc:sldChg chg="addSp delSp modSp new mod modClrScheme chgLayout">
        <pc:chgData name="Aaron Hsu" userId="0cffdb1c3a2f95f6" providerId="LiveId" clId="{E92C1B7C-4207-43CA-8F1D-78ABC5813FB8}" dt="2023-10-17T11:05:54.645" v="7525" actId="931"/>
        <pc:sldMkLst>
          <pc:docMk/>
          <pc:sldMk cId="222801656" sldId="347"/>
        </pc:sldMkLst>
        <pc:spChg chg="add mod">
          <ac:chgData name="Aaron Hsu" userId="0cffdb1c3a2f95f6" providerId="LiveId" clId="{E92C1B7C-4207-43CA-8F1D-78ABC5813FB8}" dt="2023-10-17T11:04:31.156" v="7522" actId="700"/>
          <ac:spMkLst>
            <pc:docMk/>
            <pc:sldMk cId="222801656" sldId="347"/>
            <ac:spMk id="3" creationId="{9F64B0E8-E9B1-5A44-B3E5-1499DDC33628}"/>
          </ac:spMkLst>
        </pc:spChg>
        <pc:spChg chg="add mod">
          <ac:chgData name="Aaron Hsu" userId="0cffdb1c3a2f95f6" providerId="LiveId" clId="{E92C1B7C-4207-43CA-8F1D-78ABC5813FB8}" dt="2023-10-17T11:04:31.156" v="7522" actId="700"/>
          <ac:spMkLst>
            <pc:docMk/>
            <pc:sldMk cId="222801656" sldId="347"/>
            <ac:spMk id="4" creationId="{996BB5DF-2728-7819-55C7-777F7233D9DC}"/>
          </ac:spMkLst>
        </pc:spChg>
        <pc:graphicFrameChg chg="add del mod">
          <ac:chgData name="Aaron Hsu" userId="0cffdb1c3a2f95f6" providerId="LiveId" clId="{E92C1B7C-4207-43CA-8F1D-78ABC5813FB8}" dt="2023-10-17T11:02:37.272" v="7518" actId="478"/>
          <ac:graphicFrameMkLst>
            <pc:docMk/>
            <pc:sldMk cId="222801656" sldId="347"/>
            <ac:graphicFrameMk id="2" creationId="{35296382-12A7-4ACC-E85A-A732EBE37ADD}"/>
          </ac:graphicFrameMkLst>
        </pc:graphicFrameChg>
        <pc:picChg chg="add del mod">
          <ac:chgData name="Aaron Hsu" userId="0cffdb1c3a2f95f6" providerId="LiveId" clId="{E92C1B7C-4207-43CA-8F1D-78ABC5813FB8}" dt="2023-10-17T11:05:03.310" v="7524" actId="478"/>
          <ac:picMkLst>
            <pc:docMk/>
            <pc:sldMk cId="222801656" sldId="347"/>
            <ac:picMk id="6" creationId="{9C8ED533-4B34-7568-7B97-62CABB158DAB}"/>
          </ac:picMkLst>
        </pc:picChg>
        <pc:picChg chg="add mod">
          <ac:chgData name="Aaron Hsu" userId="0cffdb1c3a2f95f6" providerId="LiveId" clId="{E92C1B7C-4207-43CA-8F1D-78ABC5813FB8}" dt="2023-10-17T11:05:54.645" v="7525" actId="931"/>
          <ac:picMkLst>
            <pc:docMk/>
            <pc:sldMk cId="222801656" sldId="347"/>
            <ac:picMk id="8" creationId="{1A69C129-9636-C33A-0482-731D299F5706}"/>
          </ac:picMkLst>
        </pc:picChg>
      </pc:sldChg>
      <pc:sldChg chg="modSp add del mod">
        <pc:chgData name="Aaron Hsu" userId="0cffdb1c3a2f95f6" providerId="LiveId" clId="{E92C1B7C-4207-43CA-8F1D-78ABC5813FB8}" dt="2023-10-17T23:38:33.574" v="8866" actId="47"/>
        <pc:sldMkLst>
          <pc:docMk/>
          <pc:sldMk cId="4195099475" sldId="348"/>
        </pc:sldMkLst>
        <pc:spChg chg="mod">
          <ac:chgData name="Aaron Hsu" userId="0cffdb1c3a2f95f6" providerId="LiveId" clId="{E92C1B7C-4207-43CA-8F1D-78ABC5813FB8}" dt="2023-10-17T19:33:50.399" v="8282" actId="20577"/>
          <ac:spMkLst>
            <pc:docMk/>
            <pc:sldMk cId="4195099475" sldId="348"/>
            <ac:spMk id="959" creationId="{00000000-0000-0000-0000-000000000000}"/>
          </ac:spMkLst>
        </pc:spChg>
        <pc:spChg chg="mod">
          <ac:chgData name="Aaron Hsu" userId="0cffdb1c3a2f95f6" providerId="LiveId" clId="{E92C1B7C-4207-43CA-8F1D-78ABC5813FB8}" dt="2023-10-17T19:33:10.997" v="8208" actId="20577"/>
          <ac:spMkLst>
            <pc:docMk/>
            <pc:sldMk cId="4195099475" sldId="348"/>
            <ac:spMk id="960" creationId="{00000000-0000-0000-0000-000000000000}"/>
          </ac:spMkLst>
        </pc:spChg>
        <pc:spChg chg="mod">
          <ac:chgData name="Aaron Hsu" userId="0cffdb1c3a2f95f6" providerId="LiveId" clId="{E92C1B7C-4207-43CA-8F1D-78ABC5813FB8}" dt="2023-10-17T19:33:31.855" v="8280" actId="20577"/>
          <ac:spMkLst>
            <pc:docMk/>
            <pc:sldMk cId="4195099475" sldId="348"/>
            <ac:spMk id="961" creationId="{00000000-0000-0000-0000-000000000000}"/>
          </ac:spMkLst>
        </pc:spChg>
        <pc:spChg chg="mod">
          <ac:chgData name="Aaron Hsu" userId="0cffdb1c3a2f95f6" providerId="LiveId" clId="{E92C1B7C-4207-43CA-8F1D-78ABC5813FB8}" dt="2023-10-17T19:33:48.695" v="8281" actId="20577"/>
          <ac:spMkLst>
            <pc:docMk/>
            <pc:sldMk cId="4195099475" sldId="348"/>
            <ac:spMk id="964" creationId="{00000000-0000-0000-0000-000000000000}"/>
          </ac:spMkLst>
        </pc:spChg>
        <pc:spChg chg="mod">
          <ac:chgData name="Aaron Hsu" userId="0cffdb1c3a2f95f6" providerId="LiveId" clId="{E92C1B7C-4207-43CA-8F1D-78ABC5813FB8}" dt="2023-10-17T19:33:52.650" v="8283" actId="20577"/>
          <ac:spMkLst>
            <pc:docMk/>
            <pc:sldMk cId="4195099475" sldId="348"/>
            <ac:spMk id="968" creationId="{00000000-0000-0000-0000-000000000000}"/>
          </ac:spMkLst>
        </pc:spChg>
        <pc:spChg chg="mod">
          <ac:chgData name="Aaron Hsu" userId="0cffdb1c3a2f95f6" providerId="LiveId" clId="{E92C1B7C-4207-43CA-8F1D-78ABC5813FB8}" dt="2023-10-17T19:32:30.539" v="8186" actId="20577"/>
          <ac:spMkLst>
            <pc:docMk/>
            <pc:sldMk cId="4195099475" sldId="348"/>
            <ac:spMk id="971" creationId="{00000000-0000-0000-0000-000000000000}"/>
          </ac:spMkLst>
        </pc:spChg>
      </pc:sldChg>
      <pc:sldChg chg="addSp delSp modSp new mod modClrScheme chgLayout">
        <pc:chgData name="Aaron Hsu" userId="0cffdb1c3a2f95f6" providerId="LiveId" clId="{E92C1B7C-4207-43CA-8F1D-78ABC5813FB8}" dt="2023-10-17T19:50:56.071" v="8509" actId="20577"/>
        <pc:sldMkLst>
          <pc:docMk/>
          <pc:sldMk cId="2004617561" sldId="349"/>
        </pc:sldMkLst>
        <pc:spChg chg="mod ord">
          <ac:chgData name="Aaron Hsu" userId="0cffdb1c3a2f95f6" providerId="LiveId" clId="{E92C1B7C-4207-43CA-8F1D-78ABC5813FB8}" dt="2023-10-17T19:48:15.219" v="8469" actId="20577"/>
          <ac:spMkLst>
            <pc:docMk/>
            <pc:sldMk cId="2004617561" sldId="349"/>
            <ac:spMk id="2" creationId="{03357EC8-0AC9-6CE9-BFAA-4421FF0C8324}"/>
          </ac:spMkLst>
        </pc:spChg>
        <pc:spChg chg="del">
          <ac:chgData name="Aaron Hsu" userId="0cffdb1c3a2f95f6" providerId="LiveId" clId="{E92C1B7C-4207-43CA-8F1D-78ABC5813FB8}" dt="2023-10-17T19:46:33.531" v="8422" actId="700"/>
          <ac:spMkLst>
            <pc:docMk/>
            <pc:sldMk cId="2004617561" sldId="349"/>
            <ac:spMk id="3" creationId="{6B46AA02-5268-6A5D-07FD-A61636AE842A}"/>
          </ac:spMkLst>
        </pc:spChg>
        <pc:spChg chg="del">
          <ac:chgData name="Aaron Hsu" userId="0cffdb1c3a2f95f6" providerId="LiveId" clId="{E92C1B7C-4207-43CA-8F1D-78ABC5813FB8}" dt="2023-10-17T19:46:33.531" v="8422" actId="700"/>
          <ac:spMkLst>
            <pc:docMk/>
            <pc:sldMk cId="2004617561" sldId="349"/>
            <ac:spMk id="4" creationId="{861D99E5-03AD-65D8-7891-12B62782220A}"/>
          </ac:spMkLst>
        </pc:spChg>
        <pc:spChg chg="add del mod ord">
          <ac:chgData name="Aaron Hsu" userId="0cffdb1c3a2f95f6" providerId="LiveId" clId="{E92C1B7C-4207-43CA-8F1D-78ABC5813FB8}" dt="2023-10-17T19:47:04.005" v="8429" actId="700"/>
          <ac:spMkLst>
            <pc:docMk/>
            <pc:sldMk cId="2004617561" sldId="349"/>
            <ac:spMk id="5" creationId="{F4670D6B-B204-F1B4-5156-1D8AD3C37A95}"/>
          </ac:spMkLst>
        </pc:spChg>
        <pc:spChg chg="add del mod ord">
          <ac:chgData name="Aaron Hsu" userId="0cffdb1c3a2f95f6" providerId="LiveId" clId="{E92C1B7C-4207-43CA-8F1D-78ABC5813FB8}" dt="2023-10-17T19:47:44.375" v="8431" actId="700"/>
          <ac:spMkLst>
            <pc:docMk/>
            <pc:sldMk cId="2004617561" sldId="349"/>
            <ac:spMk id="6" creationId="{827B0276-E225-B9FC-0913-96F4E72040BD}"/>
          </ac:spMkLst>
        </pc:spChg>
        <pc:spChg chg="add del mod ord">
          <ac:chgData name="Aaron Hsu" userId="0cffdb1c3a2f95f6" providerId="LiveId" clId="{E92C1B7C-4207-43CA-8F1D-78ABC5813FB8}" dt="2023-10-17T19:48:03.287" v="8454" actId="700"/>
          <ac:spMkLst>
            <pc:docMk/>
            <pc:sldMk cId="2004617561" sldId="349"/>
            <ac:spMk id="7" creationId="{5AF4843F-B914-B1E4-FAA0-B00552C597BA}"/>
          </ac:spMkLst>
        </pc:spChg>
        <pc:spChg chg="add del mod ord">
          <ac:chgData name="Aaron Hsu" userId="0cffdb1c3a2f95f6" providerId="LiveId" clId="{E92C1B7C-4207-43CA-8F1D-78ABC5813FB8}" dt="2023-10-17T19:48:03.287" v="8454" actId="700"/>
          <ac:spMkLst>
            <pc:docMk/>
            <pc:sldMk cId="2004617561" sldId="349"/>
            <ac:spMk id="8" creationId="{8DB74617-CD25-9A39-88B8-F4AB97AD98B0}"/>
          </ac:spMkLst>
        </pc:spChg>
        <pc:spChg chg="add mod ord">
          <ac:chgData name="Aaron Hsu" userId="0cffdb1c3a2f95f6" providerId="LiveId" clId="{E92C1B7C-4207-43CA-8F1D-78ABC5813FB8}" dt="2023-10-17T19:50:56.071" v="8509" actId="20577"/>
          <ac:spMkLst>
            <pc:docMk/>
            <pc:sldMk cId="2004617561" sldId="349"/>
            <ac:spMk id="9" creationId="{A1B94501-19EB-6CB7-5D01-0A074AA8F3FD}"/>
          </ac:spMkLst>
        </pc:spChg>
        <pc:spChg chg="add del">
          <ac:chgData name="Aaron Hsu" userId="0cffdb1c3a2f95f6" providerId="LiveId" clId="{E92C1B7C-4207-43CA-8F1D-78ABC5813FB8}" dt="2023-10-17T19:50:09.953" v="8489"/>
          <ac:spMkLst>
            <pc:docMk/>
            <pc:sldMk cId="2004617561" sldId="349"/>
            <ac:spMk id="10" creationId="{B4C1F424-1236-F6E4-2EF8-82914C36FBF9}"/>
          </ac:spMkLst>
        </pc:spChg>
      </pc:sldChg>
      <pc:sldMasterChg chg="delSldLayout">
        <pc:chgData name="Aaron Hsu" userId="0cffdb1c3a2f95f6" providerId="LiveId" clId="{E92C1B7C-4207-43CA-8F1D-78ABC5813FB8}" dt="2023-10-18T00:32:18.483" v="8867" actId="47"/>
        <pc:sldMasterMkLst>
          <pc:docMk/>
          <pc:sldMasterMk cId="0" sldId="2147483710"/>
        </pc:sldMasterMkLst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50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53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56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57"/>
          </pc:sldLayoutMkLst>
        </pc:sldLayoutChg>
        <pc:sldLayoutChg chg="del">
          <pc:chgData name="Aaron Hsu" userId="0cffdb1c3a2f95f6" providerId="LiveId" clId="{E92C1B7C-4207-43CA-8F1D-78ABC5813FB8}" dt="2023-10-17T00:58:05.940" v="527" actId="47"/>
          <pc:sldLayoutMkLst>
            <pc:docMk/>
            <pc:sldMasterMk cId="0" sldId="2147483710"/>
            <pc:sldLayoutMk cId="0" sldId="2147483660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66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68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69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70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71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74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79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82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86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88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89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91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92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93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96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97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698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700"/>
          </pc:sldLayoutMkLst>
        </pc:sldLayoutChg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0"/>
            <pc:sldLayoutMk cId="0" sldId="2147483701"/>
          </pc:sldLayoutMkLst>
        </pc:sldLayoutChg>
        <pc:sldLayoutChg chg="del">
          <pc:chgData name="Aaron Hsu" userId="0cffdb1c3a2f95f6" providerId="LiveId" clId="{E92C1B7C-4207-43CA-8F1D-78ABC5813FB8}" dt="2023-10-17T01:04:46.682" v="602" actId="2696"/>
          <pc:sldLayoutMkLst>
            <pc:docMk/>
            <pc:sldMasterMk cId="0" sldId="2147483710"/>
            <pc:sldLayoutMk cId="0" sldId="2147483702"/>
          </pc:sldLayoutMkLst>
        </pc:sldLayoutChg>
      </pc:sldMasterChg>
      <pc:sldMasterChg chg="del delSldLayout">
        <pc:chgData name="Aaron Hsu" userId="0cffdb1c3a2f95f6" providerId="LiveId" clId="{E92C1B7C-4207-43CA-8F1D-78ABC5813FB8}" dt="2023-10-18T00:32:18.483" v="8867" actId="47"/>
        <pc:sldMasterMkLst>
          <pc:docMk/>
          <pc:sldMasterMk cId="0" sldId="2147483711"/>
        </pc:sldMasterMkLst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1"/>
            <pc:sldLayoutMk cId="0" sldId="2147483706"/>
          </pc:sldLayoutMkLst>
        </pc:sldLayoutChg>
      </pc:sldMasterChg>
      <pc:sldMasterChg chg="del delSldLayout">
        <pc:chgData name="Aaron Hsu" userId="0cffdb1c3a2f95f6" providerId="LiveId" clId="{E92C1B7C-4207-43CA-8F1D-78ABC5813FB8}" dt="2023-10-18T00:32:18.483" v="8867" actId="47"/>
        <pc:sldMasterMkLst>
          <pc:docMk/>
          <pc:sldMasterMk cId="0" sldId="2147483712"/>
        </pc:sldMasterMkLst>
        <pc:sldLayoutChg chg="del">
          <pc:chgData name="Aaron Hsu" userId="0cffdb1c3a2f95f6" providerId="LiveId" clId="{E92C1B7C-4207-43CA-8F1D-78ABC5813FB8}" dt="2023-10-18T00:32:18.483" v="8867" actId="47"/>
          <pc:sldLayoutMkLst>
            <pc:docMk/>
            <pc:sldMasterMk cId="0" sldId="2147483712"/>
            <pc:sldLayoutMk cId="0" sldId="2147483707"/>
          </pc:sldLayoutMkLst>
        </pc:sldLayoutChg>
      </pc:sldMasterChg>
      <pc:sldMasterChg chg="del delSldLayout">
        <pc:chgData name="Aaron Hsu" userId="0cffdb1c3a2f95f6" providerId="LiveId" clId="{E92C1B7C-4207-43CA-8F1D-78ABC5813FB8}" dt="2023-10-17T01:07:29.993" v="653" actId="47"/>
        <pc:sldMasterMkLst>
          <pc:docMk/>
          <pc:sldMasterMk cId="0" sldId="2147483713"/>
        </pc:sldMasterMkLst>
        <pc:sldLayoutChg chg="del">
          <pc:chgData name="Aaron Hsu" userId="0cffdb1c3a2f95f6" providerId="LiveId" clId="{E92C1B7C-4207-43CA-8F1D-78ABC5813FB8}" dt="2023-10-17T01:07:29.993" v="653" actId="47"/>
          <pc:sldLayoutMkLst>
            <pc:docMk/>
            <pc:sldMasterMk cId="0" sldId="2147483713"/>
            <pc:sldLayoutMk cId="0" sldId="2147483708"/>
          </pc:sldLayoutMkLst>
        </pc:sldLayoutChg>
        <pc:sldLayoutChg chg="del">
          <pc:chgData name="Aaron Hsu" userId="0cffdb1c3a2f95f6" providerId="LiveId" clId="{E92C1B7C-4207-43CA-8F1D-78ABC5813FB8}" dt="2023-10-17T01:07:29.993" v="653" actId="47"/>
          <pc:sldLayoutMkLst>
            <pc:docMk/>
            <pc:sldMasterMk cId="0" sldId="2147483713"/>
            <pc:sldLayoutMk cId="0" sldId="2147483709"/>
          </pc:sldLayoutMkLst>
        </pc:sldLayoutChg>
      </pc:sldMasterChg>
    </pc:docChg>
  </pc:docChgLst>
</pc:chgInfo>
</file>

<file path=ppt/media/image1.jpg>
</file>

<file path=ppt/media/image10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8f4bd203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8f4bd203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1249ffcf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1249ffcf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7b02797fa4_2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7b02797fa4_2_7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7b02797fa4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7b02797fa4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7b02797f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7b02797f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7b02797fa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7b02797fa4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a1249ffcf0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a1249ffcf0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a1249ffcf0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a1249ffcf0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a1249ffcf0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a1249ffcf0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9f2cce1ec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9f2cce1ec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a1249ffcf0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a1249ffcf0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7b02797fa4_2_17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7b02797fa4_2_17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a1249ffcf0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a1249ffcf0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7b02797fa4_2_1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7b02797fa4_2_1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7b02797fa4_2_2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7b02797fa4_2_2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7b02797fa4_2_1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7b02797fa4_2_1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7b02797fa4_2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7b02797fa4_2_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a1249ffcf0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a1249ffcf0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g7b02797fa4_2_1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" name="Google Shape;1289;g7b02797fa4_2_18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a1249ffcf0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a1249ffcf0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a1249ffcf0_1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a1249ffcf0_1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7393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8f6f6f201e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8f6f6f201e_0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7b02797fa4_2_2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7b02797fa4_2_2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9f2cce1ec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9f2cce1ec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7b02797fa4_2_1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7b02797fa4_2_1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b02797fa4_2_17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b02797fa4_2_17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b02797fa4_2_17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7b02797fa4_2_17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8f6f6f201e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8f6f6f201e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537625" y="711975"/>
            <a:ext cx="7035600" cy="3277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1255025"/>
            <a:ext cx="4322700" cy="3891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034200" y="0"/>
            <a:ext cx="10867800" cy="51435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805750" y="2198675"/>
            <a:ext cx="43227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Julius Sans One"/>
              <a:buNone/>
              <a:defRPr sz="4000" b="1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29925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5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931700" y="2019718"/>
            <a:ext cx="3252900" cy="10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title" idx="2" hasCustomPrompt="1"/>
          </p:nvPr>
        </p:nvSpPr>
        <p:spPr>
          <a:xfrm>
            <a:off x="931700" y="967055"/>
            <a:ext cx="3057300" cy="9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"/>
          </p:nvPr>
        </p:nvSpPr>
        <p:spPr>
          <a:xfrm>
            <a:off x="931700" y="3326230"/>
            <a:ext cx="1978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105" name="Google Shape;105;p16"/>
          <p:cNvCxnSpPr/>
          <p:nvPr/>
        </p:nvCxnSpPr>
        <p:spPr>
          <a:xfrm>
            <a:off x="2581800" y="-1263000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6"/>
          <p:cNvSpPr/>
          <p:nvPr/>
        </p:nvSpPr>
        <p:spPr>
          <a:xfrm>
            <a:off x="-62425" y="3825775"/>
            <a:ext cx="1296000" cy="13824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">
    <p:bg>
      <p:bgPr>
        <a:solidFill>
          <a:schemeClr val="accent5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 flipH="1">
            <a:off x="1821475" y="2527625"/>
            <a:ext cx="5501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043350" y="1533511"/>
            <a:ext cx="3057300" cy="8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1"/>
          </p:nvPr>
        </p:nvSpPr>
        <p:spPr>
          <a:xfrm flipH="1">
            <a:off x="3198150" y="3293187"/>
            <a:ext cx="27477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111" name="Google Shape;111;p17"/>
          <p:cNvCxnSpPr/>
          <p:nvPr/>
        </p:nvCxnSpPr>
        <p:spPr>
          <a:xfrm>
            <a:off x="6350113" y="-1501125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7"/>
          <p:cNvSpPr/>
          <p:nvPr/>
        </p:nvSpPr>
        <p:spPr>
          <a:xfrm>
            <a:off x="-64200" y="3825775"/>
            <a:ext cx="1296000" cy="138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5258900" y="-23792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/>
          <p:nvPr/>
        </p:nvSpPr>
        <p:spPr>
          <a:xfrm rot="10800000">
            <a:off x="-5389050" y="-216197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7"/>
          <p:cNvSpPr/>
          <p:nvPr/>
        </p:nvSpPr>
        <p:spPr>
          <a:xfrm>
            <a:off x="5211275" y="386352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7"/>
          <p:cNvSpPr/>
          <p:nvPr/>
        </p:nvSpPr>
        <p:spPr>
          <a:xfrm rot="10800000">
            <a:off x="1107975" y="-55607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5">
    <p:bg>
      <p:bgPr>
        <a:solidFill>
          <a:schemeClr val="accent5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>
            <a:off x="4796125" y="-217575"/>
            <a:ext cx="4347900" cy="561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713225" y="1440200"/>
            <a:ext cx="3858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1"/>
          </p:nvPr>
        </p:nvSpPr>
        <p:spPr>
          <a:xfrm>
            <a:off x="713225" y="2263300"/>
            <a:ext cx="34008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842850" y="539500"/>
            <a:ext cx="800100" cy="857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1">
    <p:bg>
      <p:bgPr>
        <a:solidFill>
          <a:schemeClr val="accent5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/>
          <p:nvPr/>
        </p:nvSpPr>
        <p:spPr>
          <a:xfrm>
            <a:off x="1348225" y="695250"/>
            <a:ext cx="6572100" cy="375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9"/>
          <p:cNvSpPr/>
          <p:nvPr/>
        </p:nvSpPr>
        <p:spPr>
          <a:xfrm rot="10800000">
            <a:off x="3133650" y="-22775"/>
            <a:ext cx="2876700" cy="1295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2517475" y="2351960"/>
            <a:ext cx="4109100" cy="14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984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298450" algn="just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1687950" y="15213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0">
    <p:bg>
      <p:bgPr>
        <a:solidFill>
          <a:schemeClr val="accent5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/>
          <p:nvPr/>
        </p:nvSpPr>
        <p:spPr>
          <a:xfrm rot="-5400000">
            <a:off x="5236050" y="1293550"/>
            <a:ext cx="3924900" cy="3891000"/>
          </a:xfrm>
          <a:prstGeom prst="rtTriangle">
            <a:avLst/>
          </a:prstGeom>
          <a:solidFill>
            <a:srgbClr val="6868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/>
          <p:cNvSpPr/>
          <p:nvPr/>
        </p:nvSpPr>
        <p:spPr>
          <a:xfrm rot="10800000" flipH="1">
            <a:off x="37875" y="150"/>
            <a:ext cx="9106200" cy="44697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1"/>
          <p:cNvSpPr/>
          <p:nvPr/>
        </p:nvSpPr>
        <p:spPr>
          <a:xfrm flipH="1">
            <a:off x="3580800" y="1387275"/>
            <a:ext cx="9554400" cy="4859700"/>
          </a:xfrm>
          <a:prstGeom prst="triangle">
            <a:avLst>
              <a:gd name="adj" fmla="val 494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ctrTitle"/>
          </p:nvPr>
        </p:nvSpPr>
        <p:spPr>
          <a:xfrm>
            <a:off x="1690800" y="1232050"/>
            <a:ext cx="5762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1"/>
          </p:nvPr>
        </p:nvSpPr>
        <p:spPr>
          <a:xfrm>
            <a:off x="3058800" y="1873367"/>
            <a:ext cx="3026400" cy="9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21_1_1">
    <p:bg>
      <p:bgPr>
        <a:solidFill>
          <a:schemeClr val="accent6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10800000" flipH="1">
            <a:off x="-2390100" y="-102475"/>
            <a:ext cx="13887000" cy="65724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6"/>
          <p:cNvSpPr/>
          <p:nvPr/>
        </p:nvSpPr>
        <p:spPr>
          <a:xfrm>
            <a:off x="-5261951" y="1545125"/>
            <a:ext cx="7035600" cy="3277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body" idx="1"/>
          </p:nvPr>
        </p:nvSpPr>
        <p:spPr>
          <a:xfrm>
            <a:off x="2434275" y="3133239"/>
            <a:ext cx="42753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1726200" y="1681450"/>
            <a:ext cx="5691600" cy="13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26"/>
          <p:cNvSpPr/>
          <p:nvPr/>
        </p:nvSpPr>
        <p:spPr>
          <a:xfrm rot="10800000">
            <a:off x="6919375" y="-7381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7" name="Google Shape;167;p26"/>
          <p:cNvSpPr/>
          <p:nvPr/>
        </p:nvSpPr>
        <p:spPr>
          <a:xfrm rot="10800000">
            <a:off x="7062250" y="-795275"/>
            <a:ext cx="3405900" cy="3302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33">
    <p:bg>
      <p:bgPr>
        <a:solidFill>
          <a:schemeClr val="dk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/>
          <p:nvPr/>
        </p:nvSpPr>
        <p:spPr>
          <a:xfrm rot="-5400000">
            <a:off x="7319425" y="3228300"/>
            <a:ext cx="2112600" cy="2048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7"/>
          <p:cNvSpPr/>
          <p:nvPr/>
        </p:nvSpPr>
        <p:spPr>
          <a:xfrm>
            <a:off x="-519650" y="2386850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1" name="Google Shape;171;p27"/>
          <p:cNvSpPr/>
          <p:nvPr/>
        </p:nvSpPr>
        <p:spPr>
          <a:xfrm>
            <a:off x="-738725" y="2482100"/>
            <a:ext cx="3405900" cy="3302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2" name="Google Shape;172;p27"/>
          <p:cNvSpPr/>
          <p:nvPr/>
        </p:nvSpPr>
        <p:spPr>
          <a:xfrm rot="10800000">
            <a:off x="6727825" y="-915550"/>
            <a:ext cx="3405900" cy="3302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3" name="Google Shape;173;p27"/>
          <p:cNvSpPr/>
          <p:nvPr/>
        </p:nvSpPr>
        <p:spPr>
          <a:xfrm rot="5400000">
            <a:off x="-262475" y="-188987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713226" y="1795438"/>
            <a:ext cx="34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1"/>
          </p:nvPr>
        </p:nvSpPr>
        <p:spPr>
          <a:xfrm>
            <a:off x="713225" y="2630156"/>
            <a:ext cx="3400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_1">
    <p:bg>
      <p:bgPr>
        <a:solidFill>
          <a:schemeClr val="accent5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title"/>
          </p:nvPr>
        </p:nvSpPr>
        <p:spPr>
          <a:xfrm>
            <a:off x="1319574" y="2011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subTitle" idx="1"/>
          </p:nvPr>
        </p:nvSpPr>
        <p:spPr>
          <a:xfrm>
            <a:off x="1319576" y="22865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"/>
          </p:nvPr>
        </p:nvSpPr>
        <p:spPr>
          <a:xfrm>
            <a:off x="4681398" y="20112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3"/>
          </p:nvPr>
        </p:nvSpPr>
        <p:spPr>
          <a:xfrm>
            <a:off x="4681376" y="22850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 idx="4"/>
          </p:nvPr>
        </p:nvSpPr>
        <p:spPr>
          <a:xfrm>
            <a:off x="2410949" y="32684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subTitle" idx="5"/>
          </p:nvPr>
        </p:nvSpPr>
        <p:spPr>
          <a:xfrm>
            <a:off x="2410951" y="35438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title" idx="6"/>
          </p:nvPr>
        </p:nvSpPr>
        <p:spPr>
          <a:xfrm>
            <a:off x="5772773" y="32685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7"/>
          </p:nvPr>
        </p:nvSpPr>
        <p:spPr>
          <a:xfrm>
            <a:off x="5772750" y="35423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92" name="Google Shape;192;p29"/>
          <p:cNvSpPr/>
          <p:nvPr/>
        </p:nvSpPr>
        <p:spPr>
          <a:xfrm rot="-5400000">
            <a:off x="7319425" y="3228300"/>
            <a:ext cx="2112600" cy="2048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9"/>
          <p:cNvSpPr/>
          <p:nvPr/>
        </p:nvSpPr>
        <p:spPr>
          <a:xfrm>
            <a:off x="-519650" y="2386850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4" name="Google Shape;194;p29"/>
          <p:cNvSpPr/>
          <p:nvPr/>
        </p:nvSpPr>
        <p:spPr>
          <a:xfrm>
            <a:off x="-738725" y="248210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5" name="Google Shape;195;p29"/>
          <p:cNvSpPr/>
          <p:nvPr/>
        </p:nvSpPr>
        <p:spPr>
          <a:xfrm rot="10800000">
            <a:off x="67278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6" name="Google Shape;196;p29"/>
          <p:cNvSpPr/>
          <p:nvPr/>
        </p:nvSpPr>
        <p:spPr>
          <a:xfrm rot="5400000">
            <a:off x="-262475" y="-188987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97" name="Google Shape;197;p29"/>
          <p:cNvSpPr txBox="1">
            <a:spLocks noGrp="1"/>
          </p:cNvSpPr>
          <p:nvPr>
            <p:ph type="title" idx="8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_3">
    <p:bg>
      <p:bgPr>
        <a:solidFill>
          <a:schemeClr val="accent5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1383600" y="2307450"/>
            <a:ext cx="6376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title" idx="2"/>
          </p:nvPr>
        </p:nvSpPr>
        <p:spPr>
          <a:xfrm>
            <a:off x="1120875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subTitle" idx="1"/>
          </p:nvPr>
        </p:nvSpPr>
        <p:spPr>
          <a:xfrm>
            <a:off x="734175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title" idx="3"/>
          </p:nvPr>
        </p:nvSpPr>
        <p:spPr>
          <a:xfrm>
            <a:off x="1120875" y="34779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30"/>
          <p:cNvSpPr txBox="1">
            <a:spLocks noGrp="1"/>
          </p:cNvSpPr>
          <p:nvPr>
            <p:ph type="subTitle" idx="4"/>
          </p:nvPr>
        </p:nvSpPr>
        <p:spPr>
          <a:xfrm>
            <a:off x="734175" y="3747815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04" name="Google Shape;204;p30"/>
          <p:cNvSpPr txBox="1">
            <a:spLocks noGrp="1"/>
          </p:cNvSpPr>
          <p:nvPr>
            <p:ph type="title" idx="5"/>
          </p:nvPr>
        </p:nvSpPr>
        <p:spPr>
          <a:xfrm>
            <a:off x="6063846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6"/>
          </p:nvPr>
        </p:nvSpPr>
        <p:spPr>
          <a:xfrm>
            <a:off x="5677150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title" idx="7"/>
          </p:nvPr>
        </p:nvSpPr>
        <p:spPr>
          <a:xfrm>
            <a:off x="6063846" y="3478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8"/>
          </p:nvPr>
        </p:nvSpPr>
        <p:spPr>
          <a:xfrm>
            <a:off x="5677150" y="3746088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_1_3_1">
    <p:bg>
      <p:bgPr>
        <a:solidFill>
          <a:schemeClr val="accent5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xfrm>
            <a:off x="2056190" y="2074300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subTitle" idx="1"/>
          </p:nvPr>
        </p:nvSpPr>
        <p:spPr>
          <a:xfrm>
            <a:off x="2056192" y="2332425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title" idx="2"/>
          </p:nvPr>
        </p:nvSpPr>
        <p:spPr>
          <a:xfrm>
            <a:off x="2056190" y="3402924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subTitle" idx="3"/>
          </p:nvPr>
        </p:nvSpPr>
        <p:spPr>
          <a:xfrm>
            <a:off x="2056192" y="3661050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13" name="Google Shape;213;p31"/>
          <p:cNvSpPr txBox="1">
            <a:spLocks noGrp="1"/>
          </p:cNvSpPr>
          <p:nvPr>
            <p:ph type="title" idx="4"/>
          </p:nvPr>
        </p:nvSpPr>
        <p:spPr>
          <a:xfrm>
            <a:off x="5444664" y="2074300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1"/>
          <p:cNvSpPr txBox="1">
            <a:spLocks noGrp="1"/>
          </p:cNvSpPr>
          <p:nvPr>
            <p:ph type="subTitle" idx="5"/>
          </p:nvPr>
        </p:nvSpPr>
        <p:spPr>
          <a:xfrm>
            <a:off x="5444664" y="2332425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15" name="Google Shape;215;p31"/>
          <p:cNvSpPr txBox="1">
            <a:spLocks noGrp="1"/>
          </p:cNvSpPr>
          <p:nvPr>
            <p:ph type="title" idx="6"/>
          </p:nvPr>
        </p:nvSpPr>
        <p:spPr>
          <a:xfrm>
            <a:off x="5444664" y="3402925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subTitle" idx="7"/>
          </p:nvPr>
        </p:nvSpPr>
        <p:spPr>
          <a:xfrm>
            <a:off x="5444664" y="3661050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-1462325" y="2386850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-1681400" y="248210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9" name="Google Shape;219;p31"/>
          <p:cNvSpPr/>
          <p:nvPr/>
        </p:nvSpPr>
        <p:spPr>
          <a:xfrm rot="10800000">
            <a:off x="613277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0" name="Google Shape;220;p31"/>
          <p:cNvSpPr txBox="1">
            <a:spLocks noGrp="1"/>
          </p:cNvSpPr>
          <p:nvPr>
            <p:ph type="title" idx="8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784875" y="2098184"/>
            <a:ext cx="34236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151175" y="1032009"/>
            <a:ext cx="30573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127050" y="3320300"/>
            <a:ext cx="2081400" cy="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 flipH="1">
            <a:off x="2814150" y="-1263000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/>
          <p:nvPr/>
        </p:nvSpPr>
        <p:spPr>
          <a:xfrm flipH="1">
            <a:off x="7919875" y="3825775"/>
            <a:ext cx="1296000" cy="13824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_3_1_1">
    <p:bg>
      <p:bgPr>
        <a:solidFill>
          <a:srgbClr val="191919">
            <a:alpha val="0"/>
          </a:srgbClr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>
          <a:xfrm>
            <a:off x="713225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subTitle" idx="1"/>
          </p:nvPr>
        </p:nvSpPr>
        <p:spPr>
          <a:xfrm>
            <a:off x="713225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24" name="Google Shape;224;p32"/>
          <p:cNvSpPr/>
          <p:nvPr/>
        </p:nvSpPr>
        <p:spPr>
          <a:xfrm flipH="1">
            <a:off x="7004125" y="25297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32"/>
          <p:cNvSpPr/>
          <p:nvPr/>
        </p:nvSpPr>
        <p:spPr>
          <a:xfrm flipH="1">
            <a:off x="7194625" y="2653550"/>
            <a:ext cx="3405900" cy="330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6" name="Google Shape;226;p32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7" name="Google Shape;227;p32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8" name="Google Shape;228;p32"/>
          <p:cNvSpPr txBox="1">
            <a:spLocks noGrp="1"/>
          </p:cNvSpPr>
          <p:nvPr>
            <p:ph type="title" idx="2"/>
          </p:nvPr>
        </p:nvSpPr>
        <p:spPr>
          <a:xfrm>
            <a:off x="2670358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subTitle" idx="3"/>
          </p:nvPr>
        </p:nvSpPr>
        <p:spPr>
          <a:xfrm>
            <a:off x="2670358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title" idx="4"/>
          </p:nvPr>
        </p:nvSpPr>
        <p:spPr>
          <a:xfrm>
            <a:off x="4627491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5"/>
          </p:nvPr>
        </p:nvSpPr>
        <p:spPr>
          <a:xfrm>
            <a:off x="4627491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2" name="Google Shape;232;p32"/>
          <p:cNvSpPr txBox="1">
            <a:spLocks noGrp="1"/>
          </p:cNvSpPr>
          <p:nvPr>
            <p:ph type="title" idx="6"/>
          </p:nvPr>
        </p:nvSpPr>
        <p:spPr>
          <a:xfrm>
            <a:off x="6584624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32"/>
          <p:cNvSpPr txBox="1">
            <a:spLocks noGrp="1"/>
          </p:cNvSpPr>
          <p:nvPr>
            <p:ph type="subTitle" idx="7"/>
          </p:nvPr>
        </p:nvSpPr>
        <p:spPr>
          <a:xfrm>
            <a:off x="6584624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4" name="Google Shape;234;p32"/>
          <p:cNvSpPr txBox="1">
            <a:spLocks noGrp="1"/>
          </p:cNvSpPr>
          <p:nvPr>
            <p:ph type="title" idx="8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6_1">
    <p:bg>
      <p:bgPr>
        <a:solidFill>
          <a:schemeClr val="dk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2419275" y="712798"/>
            <a:ext cx="8680800" cy="45069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4"/>
          <p:cNvSpPr/>
          <p:nvPr/>
        </p:nvSpPr>
        <p:spPr>
          <a:xfrm rot="10800000">
            <a:off x="-1956075" y="-76202"/>
            <a:ext cx="8680800" cy="45069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4"/>
          <p:cNvSpPr txBox="1">
            <a:spLocks noGrp="1"/>
          </p:cNvSpPr>
          <p:nvPr>
            <p:ph type="subTitle" idx="1"/>
          </p:nvPr>
        </p:nvSpPr>
        <p:spPr>
          <a:xfrm>
            <a:off x="837600" y="1363909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subTitle" idx="2"/>
          </p:nvPr>
        </p:nvSpPr>
        <p:spPr>
          <a:xfrm>
            <a:off x="5204373" y="3528545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248" name="Google Shape;248;p34"/>
          <p:cNvCxnSpPr/>
          <p:nvPr/>
        </p:nvCxnSpPr>
        <p:spPr>
          <a:xfrm>
            <a:off x="-1375750" y="2424873"/>
            <a:ext cx="3079500" cy="3177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4"/>
          <p:cNvCxnSpPr/>
          <p:nvPr/>
        </p:nvCxnSpPr>
        <p:spPr>
          <a:xfrm>
            <a:off x="7838750" y="-62702"/>
            <a:ext cx="3079500" cy="3177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34"/>
          <p:cNvSpPr txBox="1">
            <a:spLocks noGrp="1"/>
          </p:cNvSpPr>
          <p:nvPr>
            <p:ph type="title"/>
          </p:nvPr>
        </p:nvSpPr>
        <p:spPr>
          <a:xfrm>
            <a:off x="5204373" y="2704650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4"/>
          <p:cNvSpPr txBox="1">
            <a:spLocks noGrp="1"/>
          </p:cNvSpPr>
          <p:nvPr>
            <p:ph type="title" idx="3"/>
          </p:nvPr>
        </p:nvSpPr>
        <p:spPr>
          <a:xfrm>
            <a:off x="837600" y="530725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7">
    <p:bg>
      <p:bgPr>
        <a:solidFill>
          <a:schemeClr val="accent5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 txBox="1">
            <a:spLocks noGrp="1"/>
          </p:cNvSpPr>
          <p:nvPr>
            <p:ph type="title"/>
          </p:nvPr>
        </p:nvSpPr>
        <p:spPr>
          <a:xfrm>
            <a:off x="1176825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subTitle" idx="1"/>
          </p:nvPr>
        </p:nvSpPr>
        <p:spPr>
          <a:xfrm>
            <a:off x="713225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55" name="Google Shape;255;p35"/>
          <p:cNvSpPr txBox="1">
            <a:spLocks noGrp="1"/>
          </p:cNvSpPr>
          <p:nvPr>
            <p:ph type="title" idx="2"/>
          </p:nvPr>
        </p:nvSpPr>
        <p:spPr>
          <a:xfrm>
            <a:off x="6468199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35"/>
          <p:cNvSpPr txBox="1">
            <a:spLocks noGrp="1"/>
          </p:cNvSpPr>
          <p:nvPr>
            <p:ph type="subTitle" idx="3"/>
          </p:nvPr>
        </p:nvSpPr>
        <p:spPr>
          <a:xfrm>
            <a:off x="6004683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57" name="Google Shape;257;p35"/>
          <p:cNvSpPr txBox="1">
            <a:spLocks noGrp="1"/>
          </p:cNvSpPr>
          <p:nvPr>
            <p:ph type="title" idx="4"/>
          </p:nvPr>
        </p:nvSpPr>
        <p:spPr>
          <a:xfrm>
            <a:off x="3822450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35"/>
          <p:cNvSpPr txBox="1">
            <a:spLocks noGrp="1"/>
          </p:cNvSpPr>
          <p:nvPr>
            <p:ph type="subTitle" idx="5"/>
          </p:nvPr>
        </p:nvSpPr>
        <p:spPr>
          <a:xfrm>
            <a:off x="3358950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59" name="Google Shape;259;p35"/>
          <p:cNvSpPr/>
          <p:nvPr/>
        </p:nvSpPr>
        <p:spPr>
          <a:xfrm>
            <a:off x="3198450" y="3764666"/>
            <a:ext cx="2727900" cy="1416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5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1">
    <p:bg>
      <p:bgPr>
        <a:solidFill>
          <a:schemeClr val="accent5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>
            <a:spLocks noGrp="1"/>
          </p:cNvSpPr>
          <p:nvPr>
            <p:ph type="title"/>
          </p:nvPr>
        </p:nvSpPr>
        <p:spPr>
          <a:xfrm>
            <a:off x="95637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37"/>
          <p:cNvSpPr txBox="1">
            <a:spLocks noGrp="1"/>
          </p:cNvSpPr>
          <p:nvPr>
            <p:ph type="subTitle" idx="1"/>
          </p:nvPr>
        </p:nvSpPr>
        <p:spPr>
          <a:xfrm>
            <a:off x="71322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1" name="Google Shape;271;p37"/>
          <p:cNvSpPr txBox="1">
            <a:spLocks noGrp="1"/>
          </p:cNvSpPr>
          <p:nvPr>
            <p:ph type="title" idx="2"/>
          </p:nvPr>
        </p:nvSpPr>
        <p:spPr>
          <a:xfrm>
            <a:off x="652892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2" name="Google Shape;272;p37"/>
          <p:cNvSpPr txBox="1">
            <a:spLocks noGrp="1"/>
          </p:cNvSpPr>
          <p:nvPr>
            <p:ph type="subTitle" idx="3"/>
          </p:nvPr>
        </p:nvSpPr>
        <p:spPr>
          <a:xfrm>
            <a:off x="630527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3" name="Google Shape;273;p37"/>
          <p:cNvSpPr txBox="1">
            <a:spLocks noGrp="1"/>
          </p:cNvSpPr>
          <p:nvPr>
            <p:ph type="title" idx="4"/>
          </p:nvPr>
        </p:nvSpPr>
        <p:spPr>
          <a:xfrm>
            <a:off x="3752400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5"/>
          </p:nvPr>
        </p:nvSpPr>
        <p:spPr>
          <a:xfrm>
            <a:off x="3509250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9">
    <p:bg>
      <p:bgPr>
        <a:solidFill>
          <a:schemeClr val="accent5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/>
          <p:nvPr/>
        </p:nvSpPr>
        <p:spPr>
          <a:xfrm>
            <a:off x="-3485600" y="1687000"/>
            <a:ext cx="7403100" cy="3794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8"/>
          <p:cNvSpPr/>
          <p:nvPr/>
        </p:nvSpPr>
        <p:spPr>
          <a:xfrm>
            <a:off x="779625" y="1433800"/>
            <a:ext cx="7737300" cy="317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8"/>
          <p:cNvSpPr txBox="1">
            <a:spLocks noGrp="1"/>
          </p:cNvSpPr>
          <p:nvPr>
            <p:ph type="title"/>
          </p:nvPr>
        </p:nvSpPr>
        <p:spPr>
          <a:xfrm>
            <a:off x="1043779" y="1830575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38"/>
          <p:cNvSpPr txBox="1">
            <a:spLocks noGrp="1"/>
          </p:cNvSpPr>
          <p:nvPr>
            <p:ph type="subTitle" idx="1"/>
          </p:nvPr>
        </p:nvSpPr>
        <p:spPr>
          <a:xfrm>
            <a:off x="1059229" y="2140283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1" name="Google Shape;281;p38"/>
          <p:cNvSpPr txBox="1">
            <a:spLocks noGrp="1"/>
          </p:cNvSpPr>
          <p:nvPr>
            <p:ph type="title" idx="2"/>
          </p:nvPr>
        </p:nvSpPr>
        <p:spPr>
          <a:xfrm>
            <a:off x="1043779" y="3280851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38"/>
          <p:cNvSpPr txBox="1">
            <a:spLocks noGrp="1"/>
          </p:cNvSpPr>
          <p:nvPr>
            <p:ph type="subTitle" idx="3"/>
          </p:nvPr>
        </p:nvSpPr>
        <p:spPr>
          <a:xfrm>
            <a:off x="1059229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3" name="Google Shape;283;p38"/>
          <p:cNvSpPr txBox="1">
            <a:spLocks noGrp="1"/>
          </p:cNvSpPr>
          <p:nvPr>
            <p:ph type="title" idx="4"/>
          </p:nvPr>
        </p:nvSpPr>
        <p:spPr>
          <a:xfrm>
            <a:off x="3631360" y="1830575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38"/>
          <p:cNvSpPr txBox="1">
            <a:spLocks noGrp="1"/>
          </p:cNvSpPr>
          <p:nvPr>
            <p:ph type="subTitle" idx="5"/>
          </p:nvPr>
        </p:nvSpPr>
        <p:spPr>
          <a:xfrm>
            <a:off x="3639010" y="21402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5" name="Google Shape;285;p38"/>
          <p:cNvSpPr txBox="1">
            <a:spLocks noGrp="1"/>
          </p:cNvSpPr>
          <p:nvPr>
            <p:ph type="title" idx="6"/>
          </p:nvPr>
        </p:nvSpPr>
        <p:spPr>
          <a:xfrm>
            <a:off x="3631360" y="3280851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38"/>
          <p:cNvSpPr txBox="1">
            <a:spLocks noGrp="1"/>
          </p:cNvSpPr>
          <p:nvPr>
            <p:ph type="subTitle" idx="7"/>
          </p:nvPr>
        </p:nvSpPr>
        <p:spPr>
          <a:xfrm>
            <a:off x="3639010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7" name="Google Shape;287;p38"/>
          <p:cNvSpPr txBox="1">
            <a:spLocks noGrp="1"/>
          </p:cNvSpPr>
          <p:nvPr>
            <p:ph type="title" idx="8"/>
          </p:nvPr>
        </p:nvSpPr>
        <p:spPr>
          <a:xfrm>
            <a:off x="6215127" y="1830575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38"/>
          <p:cNvSpPr txBox="1">
            <a:spLocks noGrp="1"/>
          </p:cNvSpPr>
          <p:nvPr>
            <p:ph type="subTitle" idx="9"/>
          </p:nvPr>
        </p:nvSpPr>
        <p:spPr>
          <a:xfrm>
            <a:off x="6219627" y="21402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9" name="Google Shape;289;p38"/>
          <p:cNvSpPr txBox="1">
            <a:spLocks noGrp="1"/>
          </p:cNvSpPr>
          <p:nvPr>
            <p:ph type="title" idx="13"/>
          </p:nvPr>
        </p:nvSpPr>
        <p:spPr>
          <a:xfrm>
            <a:off x="6215127" y="3280851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38"/>
          <p:cNvSpPr txBox="1">
            <a:spLocks noGrp="1"/>
          </p:cNvSpPr>
          <p:nvPr>
            <p:ph type="subTitle" idx="14"/>
          </p:nvPr>
        </p:nvSpPr>
        <p:spPr>
          <a:xfrm>
            <a:off x="6219627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1" name="Google Shape;291;p38"/>
          <p:cNvSpPr txBox="1">
            <a:spLocks noGrp="1"/>
          </p:cNvSpPr>
          <p:nvPr>
            <p:ph type="title" idx="15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29_1">
    <p:bg>
      <p:bgPr>
        <a:solidFill>
          <a:schemeClr val="dk1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9"/>
          <p:cNvSpPr txBox="1">
            <a:spLocks noGrp="1"/>
          </p:cNvSpPr>
          <p:nvPr>
            <p:ph type="title"/>
          </p:nvPr>
        </p:nvSpPr>
        <p:spPr>
          <a:xfrm>
            <a:off x="1043779" y="3204651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39"/>
          <p:cNvSpPr txBox="1">
            <a:spLocks noGrp="1"/>
          </p:cNvSpPr>
          <p:nvPr>
            <p:ph type="subTitle" idx="1"/>
          </p:nvPr>
        </p:nvSpPr>
        <p:spPr>
          <a:xfrm>
            <a:off x="1059229" y="35382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5" name="Google Shape;295;p39"/>
          <p:cNvSpPr txBox="1">
            <a:spLocks noGrp="1"/>
          </p:cNvSpPr>
          <p:nvPr>
            <p:ph type="title" idx="2"/>
          </p:nvPr>
        </p:nvSpPr>
        <p:spPr>
          <a:xfrm>
            <a:off x="2342317" y="1754375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39"/>
          <p:cNvSpPr txBox="1">
            <a:spLocks noGrp="1"/>
          </p:cNvSpPr>
          <p:nvPr>
            <p:ph type="subTitle" idx="3"/>
          </p:nvPr>
        </p:nvSpPr>
        <p:spPr>
          <a:xfrm>
            <a:off x="2349967" y="20640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7" name="Google Shape;297;p39"/>
          <p:cNvSpPr txBox="1">
            <a:spLocks noGrp="1"/>
          </p:cNvSpPr>
          <p:nvPr>
            <p:ph type="title" idx="4"/>
          </p:nvPr>
        </p:nvSpPr>
        <p:spPr>
          <a:xfrm>
            <a:off x="3631360" y="3204651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39"/>
          <p:cNvSpPr txBox="1">
            <a:spLocks noGrp="1"/>
          </p:cNvSpPr>
          <p:nvPr>
            <p:ph type="subTitle" idx="5"/>
          </p:nvPr>
        </p:nvSpPr>
        <p:spPr>
          <a:xfrm>
            <a:off x="3639010" y="35382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9" name="Google Shape;299;p39"/>
          <p:cNvSpPr txBox="1">
            <a:spLocks noGrp="1"/>
          </p:cNvSpPr>
          <p:nvPr>
            <p:ph type="title" idx="6"/>
          </p:nvPr>
        </p:nvSpPr>
        <p:spPr>
          <a:xfrm>
            <a:off x="4926083" y="1754375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39"/>
          <p:cNvSpPr txBox="1">
            <a:spLocks noGrp="1"/>
          </p:cNvSpPr>
          <p:nvPr>
            <p:ph type="subTitle" idx="7"/>
          </p:nvPr>
        </p:nvSpPr>
        <p:spPr>
          <a:xfrm>
            <a:off x="4930583" y="20640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01" name="Google Shape;301;p39"/>
          <p:cNvSpPr txBox="1">
            <a:spLocks noGrp="1"/>
          </p:cNvSpPr>
          <p:nvPr>
            <p:ph type="title" idx="8"/>
          </p:nvPr>
        </p:nvSpPr>
        <p:spPr>
          <a:xfrm>
            <a:off x="6215127" y="3204651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39"/>
          <p:cNvSpPr txBox="1">
            <a:spLocks noGrp="1"/>
          </p:cNvSpPr>
          <p:nvPr>
            <p:ph type="subTitle" idx="9"/>
          </p:nvPr>
        </p:nvSpPr>
        <p:spPr>
          <a:xfrm>
            <a:off x="6219627" y="35382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03" name="Google Shape;303;p39"/>
          <p:cNvSpPr txBox="1">
            <a:spLocks noGrp="1"/>
          </p:cNvSpPr>
          <p:nvPr>
            <p:ph type="title" idx="13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32_1">
    <p:bg>
      <p:bgPr>
        <a:solidFill>
          <a:schemeClr val="accent5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/>
          <p:nvPr/>
        </p:nvSpPr>
        <p:spPr>
          <a:xfrm rot="5400000" flipH="1">
            <a:off x="-3170100" y="96925"/>
            <a:ext cx="10676100" cy="48081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41"/>
          <p:cNvSpPr txBox="1">
            <a:spLocks noGrp="1"/>
          </p:cNvSpPr>
          <p:nvPr>
            <p:ph type="title"/>
          </p:nvPr>
        </p:nvSpPr>
        <p:spPr>
          <a:xfrm>
            <a:off x="5621850" y="1032225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41"/>
          <p:cNvSpPr txBox="1">
            <a:spLocks noGrp="1"/>
          </p:cNvSpPr>
          <p:nvPr>
            <p:ph type="subTitle" idx="1"/>
          </p:nvPr>
        </p:nvSpPr>
        <p:spPr>
          <a:xfrm>
            <a:off x="5295600" y="1276125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18" name="Google Shape;318;p41"/>
          <p:cNvSpPr txBox="1">
            <a:spLocks noGrp="1"/>
          </p:cNvSpPr>
          <p:nvPr>
            <p:ph type="title" idx="2"/>
          </p:nvPr>
        </p:nvSpPr>
        <p:spPr>
          <a:xfrm>
            <a:off x="713225" y="2279700"/>
            <a:ext cx="33288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41"/>
          <p:cNvSpPr txBox="1">
            <a:spLocks noGrp="1"/>
          </p:cNvSpPr>
          <p:nvPr>
            <p:ph type="title" idx="3"/>
          </p:nvPr>
        </p:nvSpPr>
        <p:spPr>
          <a:xfrm>
            <a:off x="5621850" y="246081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41"/>
          <p:cNvSpPr txBox="1">
            <a:spLocks noGrp="1"/>
          </p:cNvSpPr>
          <p:nvPr>
            <p:ph type="subTitle" idx="4"/>
          </p:nvPr>
        </p:nvSpPr>
        <p:spPr>
          <a:xfrm>
            <a:off x="5295600" y="2709472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21" name="Google Shape;321;p41"/>
          <p:cNvSpPr txBox="1">
            <a:spLocks noGrp="1"/>
          </p:cNvSpPr>
          <p:nvPr>
            <p:ph type="title" idx="5"/>
          </p:nvPr>
        </p:nvSpPr>
        <p:spPr>
          <a:xfrm>
            <a:off x="5621850" y="3877419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41"/>
          <p:cNvSpPr txBox="1">
            <a:spLocks noGrp="1"/>
          </p:cNvSpPr>
          <p:nvPr>
            <p:ph type="subTitle" idx="6"/>
          </p:nvPr>
        </p:nvSpPr>
        <p:spPr>
          <a:xfrm>
            <a:off x="5295600" y="4126082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23" name="Google Shape;323;p41"/>
          <p:cNvSpPr/>
          <p:nvPr/>
        </p:nvSpPr>
        <p:spPr>
          <a:xfrm rot="10800000">
            <a:off x="6984125" y="-61437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4" name="Google Shape;324;p41"/>
          <p:cNvSpPr/>
          <p:nvPr/>
        </p:nvSpPr>
        <p:spPr>
          <a:xfrm rot="10800000">
            <a:off x="7044125" y="-709625"/>
            <a:ext cx="3405900" cy="330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5" name="Google Shape;325;p41"/>
          <p:cNvSpPr/>
          <p:nvPr/>
        </p:nvSpPr>
        <p:spPr>
          <a:xfrm flipH="1">
            <a:off x="7963400" y="3988625"/>
            <a:ext cx="1355400" cy="13143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6" name="Google Shape;326;p41"/>
          <p:cNvSpPr/>
          <p:nvPr/>
        </p:nvSpPr>
        <p:spPr>
          <a:xfrm>
            <a:off x="7338200" y="4256000"/>
            <a:ext cx="2913300" cy="13665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1">
    <p:bg>
      <p:bgPr>
        <a:solidFill>
          <a:schemeClr val="dk1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44"/>
          <p:cNvSpPr/>
          <p:nvPr/>
        </p:nvSpPr>
        <p:spPr>
          <a:xfrm rot="10800000" flipH="1">
            <a:off x="-229775" y="-36025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44"/>
          <p:cNvSpPr/>
          <p:nvPr/>
        </p:nvSpPr>
        <p:spPr>
          <a:xfrm>
            <a:off x="6989900" y="3447800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3">
    <p:bg>
      <p:bgPr>
        <a:solidFill>
          <a:schemeClr val="accent5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8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48"/>
          <p:cNvSpPr/>
          <p:nvPr/>
        </p:nvSpPr>
        <p:spPr>
          <a:xfrm>
            <a:off x="-1681400" y="248210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6" name="Google Shape;356;p48"/>
          <p:cNvSpPr/>
          <p:nvPr/>
        </p:nvSpPr>
        <p:spPr>
          <a:xfrm rot="10800000">
            <a:off x="6494725" y="-11822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7" name="Google Shape;357;p48"/>
          <p:cNvSpPr/>
          <p:nvPr/>
        </p:nvSpPr>
        <p:spPr>
          <a:xfrm rot="10800000">
            <a:off x="5454700" y="-17893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0">
  <p:cSld name="TITLE_AND_BODY_1">
    <p:bg>
      <p:bgPr>
        <a:solidFill>
          <a:schemeClr val="accent5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9"/>
          <p:cNvSpPr txBox="1">
            <a:spLocks noGrp="1"/>
          </p:cNvSpPr>
          <p:nvPr>
            <p:ph type="title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49"/>
          <p:cNvSpPr/>
          <p:nvPr/>
        </p:nvSpPr>
        <p:spPr>
          <a:xfrm>
            <a:off x="-1681400" y="2482100"/>
            <a:ext cx="3405900" cy="330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1" name="Google Shape;361;p49"/>
          <p:cNvSpPr/>
          <p:nvPr/>
        </p:nvSpPr>
        <p:spPr>
          <a:xfrm rot="10800000">
            <a:off x="6494725" y="-11822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2" name="Google Shape;362;p49"/>
          <p:cNvSpPr/>
          <p:nvPr/>
        </p:nvSpPr>
        <p:spPr>
          <a:xfrm rot="10800000">
            <a:off x="5515225" y="-1807100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9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77109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" type="twoColTx">
  <p:cSld name="TITLE_AND_TWO_COLUMNS">
    <p:bg>
      <p:bgPr>
        <a:solidFill>
          <a:schemeClr val="accent5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5209273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554977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3"/>
          </p:nvPr>
        </p:nvSpPr>
        <p:spPr>
          <a:xfrm>
            <a:off x="5930323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 rot="10800000">
            <a:off x="3588450" y="-22625"/>
            <a:ext cx="1967100" cy="885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3_1">
    <p:bg>
      <p:bgPr>
        <a:solidFill>
          <a:schemeClr val="dk1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3"/>
          <p:cNvSpPr txBox="1">
            <a:spLocks noGrp="1"/>
          </p:cNvSpPr>
          <p:nvPr>
            <p:ph type="subTitle" idx="1"/>
          </p:nvPr>
        </p:nvSpPr>
        <p:spPr>
          <a:xfrm>
            <a:off x="713250" y="1264629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95" name="Google Shape;395;p53"/>
          <p:cNvSpPr txBox="1">
            <a:spLocks noGrp="1"/>
          </p:cNvSpPr>
          <p:nvPr>
            <p:ph type="title" hasCustomPrompt="1"/>
          </p:nvPr>
        </p:nvSpPr>
        <p:spPr>
          <a:xfrm>
            <a:off x="713227" y="639821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6" name="Google Shape;396;p53"/>
          <p:cNvSpPr txBox="1">
            <a:spLocks noGrp="1"/>
          </p:cNvSpPr>
          <p:nvPr>
            <p:ph type="subTitle" idx="2"/>
          </p:nvPr>
        </p:nvSpPr>
        <p:spPr>
          <a:xfrm>
            <a:off x="713250" y="2701904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97" name="Google Shape;397;p53"/>
          <p:cNvSpPr txBox="1">
            <a:spLocks noGrp="1"/>
          </p:cNvSpPr>
          <p:nvPr>
            <p:ph type="title" idx="3" hasCustomPrompt="1"/>
          </p:nvPr>
        </p:nvSpPr>
        <p:spPr>
          <a:xfrm>
            <a:off x="713227" y="2077096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8" name="Google Shape;398;p53"/>
          <p:cNvSpPr txBox="1">
            <a:spLocks noGrp="1"/>
          </p:cNvSpPr>
          <p:nvPr>
            <p:ph type="subTitle" idx="4"/>
          </p:nvPr>
        </p:nvSpPr>
        <p:spPr>
          <a:xfrm>
            <a:off x="713250" y="4139179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99" name="Google Shape;399;p53"/>
          <p:cNvSpPr txBox="1">
            <a:spLocks noGrp="1"/>
          </p:cNvSpPr>
          <p:nvPr>
            <p:ph type="title" idx="5" hasCustomPrompt="1"/>
          </p:nvPr>
        </p:nvSpPr>
        <p:spPr>
          <a:xfrm>
            <a:off x="713227" y="3514371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0" name="Google Shape;400;p53"/>
          <p:cNvSpPr/>
          <p:nvPr/>
        </p:nvSpPr>
        <p:spPr>
          <a:xfrm rot="10800000">
            <a:off x="5913650" y="-411375"/>
            <a:ext cx="5264100" cy="2697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53"/>
          <p:cNvSpPr/>
          <p:nvPr/>
        </p:nvSpPr>
        <p:spPr>
          <a:xfrm>
            <a:off x="-5191825" y="2310500"/>
            <a:ext cx="7403100" cy="37941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53"/>
          <p:cNvSpPr/>
          <p:nvPr/>
        </p:nvSpPr>
        <p:spPr>
          <a:xfrm flipH="1">
            <a:off x="-924100" y="3997950"/>
            <a:ext cx="3329700" cy="1561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5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7"/>
          <p:cNvSpPr/>
          <p:nvPr/>
        </p:nvSpPr>
        <p:spPr>
          <a:xfrm flipH="1">
            <a:off x="7024500" y="26006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2" name="Google Shape;432;p57"/>
          <p:cNvSpPr/>
          <p:nvPr/>
        </p:nvSpPr>
        <p:spPr>
          <a:xfrm flipH="1">
            <a:off x="7128800" y="2600625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3" name="Google Shape;433;p57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4" name="Google Shape;434;p57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35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8"/>
          <p:cNvSpPr/>
          <p:nvPr/>
        </p:nvSpPr>
        <p:spPr>
          <a:xfrm rot="10800000" flipH="1">
            <a:off x="0" y="-3620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58"/>
          <p:cNvSpPr/>
          <p:nvPr/>
        </p:nvSpPr>
        <p:spPr>
          <a:xfrm>
            <a:off x="6053100" y="30648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CUSTOM_35_1_1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9" name="Google Shape;439;p59"/>
          <p:cNvCxnSpPr/>
          <p:nvPr/>
        </p:nvCxnSpPr>
        <p:spPr>
          <a:xfrm>
            <a:off x="6350113" y="-1501125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0" name="Google Shape;440;p59"/>
          <p:cNvSpPr/>
          <p:nvPr/>
        </p:nvSpPr>
        <p:spPr>
          <a:xfrm>
            <a:off x="-64200" y="3825775"/>
            <a:ext cx="1296000" cy="138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59"/>
          <p:cNvSpPr/>
          <p:nvPr/>
        </p:nvSpPr>
        <p:spPr>
          <a:xfrm>
            <a:off x="5258900" y="-23792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59"/>
          <p:cNvSpPr/>
          <p:nvPr/>
        </p:nvSpPr>
        <p:spPr>
          <a:xfrm rot="10800000">
            <a:off x="-5389050" y="-216197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59"/>
          <p:cNvSpPr/>
          <p:nvPr/>
        </p:nvSpPr>
        <p:spPr>
          <a:xfrm>
            <a:off x="5211275" y="386352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59"/>
          <p:cNvSpPr/>
          <p:nvPr/>
        </p:nvSpPr>
        <p:spPr>
          <a:xfrm rot="10800000">
            <a:off x="1107975" y="-55607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dk1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6"/>
          <p:cNvSpPr/>
          <p:nvPr/>
        </p:nvSpPr>
        <p:spPr>
          <a:xfrm>
            <a:off x="4165600" y="2820426"/>
            <a:ext cx="8077200" cy="387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5" name="Google Shape;425;p56"/>
          <p:cNvSpPr/>
          <p:nvPr/>
        </p:nvSpPr>
        <p:spPr>
          <a:xfrm rot="10800000">
            <a:off x="-1006525" y="-294700"/>
            <a:ext cx="4029300" cy="1933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56"/>
          <p:cNvSpPr txBox="1">
            <a:spLocks noGrp="1"/>
          </p:cNvSpPr>
          <p:nvPr>
            <p:ph type="title"/>
          </p:nvPr>
        </p:nvSpPr>
        <p:spPr>
          <a:xfrm>
            <a:off x="713250" y="672738"/>
            <a:ext cx="7717500" cy="12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80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56"/>
          <p:cNvSpPr txBox="1">
            <a:spLocks noGrp="1"/>
          </p:cNvSpPr>
          <p:nvPr>
            <p:ph type="body" idx="1"/>
          </p:nvPr>
        </p:nvSpPr>
        <p:spPr>
          <a:xfrm>
            <a:off x="3068250" y="2129523"/>
            <a:ext cx="30075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28" name="Google Shape;428;p56"/>
          <p:cNvSpPr txBox="1"/>
          <p:nvPr/>
        </p:nvSpPr>
        <p:spPr>
          <a:xfrm>
            <a:off x="2483550" y="3392650"/>
            <a:ext cx="4176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1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9" name="Google Shape;429;p56"/>
          <p:cNvSpPr txBox="1">
            <a:spLocks noGrp="1"/>
          </p:cNvSpPr>
          <p:nvPr>
            <p:ph type="subTitle" idx="2"/>
          </p:nvPr>
        </p:nvSpPr>
        <p:spPr>
          <a:xfrm>
            <a:off x="3069175" y="1843125"/>
            <a:ext cx="30075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7659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" type="titleOnly">
  <p:cSld name="TITLE_ONLY">
    <p:bg>
      <p:bgPr>
        <a:solidFill>
          <a:schemeClr val="accent5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/>
          <p:nvPr/>
        </p:nvSpPr>
        <p:spPr>
          <a:xfrm flipH="1">
            <a:off x="7024500" y="26006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" name="Google Shape;33;p6"/>
          <p:cNvSpPr/>
          <p:nvPr/>
        </p:nvSpPr>
        <p:spPr>
          <a:xfrm flipH="1">
            <a:off x="7128800" y="2600625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" name="Google Shape;34;p6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" name="Google Shape;35;p6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805050" y="1840500"/>
            <a:ext cx="75339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6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5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0" y="457200"/>
            <a:ext cx="9144000" cy="46863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9"/>
          <p:cNvSpPr/>
          <p:nvPr/>
        </p:nvSpPr>
        <p:spPr>
          <a:xfrm rot="5400000">
            <a:off x="-64425" y="64350"/>
            <a:ext cx="4243200" cy="4114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/>
          <p:nvPr/>
        </p:nvSpPr>
        <p:spPr>
          <a:xfrm rot="-5400000" flipH="1">
            <a:off x="4941700" y="26525"/>
            <a:ext cx="4364700" cy="42276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ctrTitle"/>
          </p:nvPr>
        </p:nvSpPr>
        <p:spPr>
          <a:xfrm>
            <a:off x="1690800" y="2470300"/>
            <a:ext cx="5762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218725" y="3334300"/>
            <a:ext cx="47064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-169300" y="-64500"/>
            <a:ext cx="4451100" cy="5272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13"/>
          <p:cNvCxnSpPr/>
          <p:nvPr/>
        </p:nvCxnSpPr>
        <p:spPr>
          <a:xfrm rot="10800000">
            <a:off x="-1604675" y="1624350"/>
            <a:ext cx="4819800" cy="4419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flipH="1">
            <a:off x="1821475" y="2527625"/>
            <a:ext cx="5501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043350" y="1533511"/>
            <a:ext cx="3057300" cy="8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 flipH="1">
            <a:off x="3198150" y="3293187"/>
            <a:ext cx="27477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95" name="Google Shape;95;p15"/>
          <p:cNvCxnSpPr/>
          <p:nvPr/>
        </p:nvCxnSpPr>
        <p:spPr>
          <a:xfrm>
            <a:off x="6350113" y="-1501125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/>
          <p:nvPr/>
        </p:nvSpPr>
        <p:spPr>
          <a:xfrm>
            <a:off x="-64200" y="3825775"/>
            <a:ext cx="1296000" cy="1382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5258900" y="-23792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5"/>
          <p:cNvSpPr/>
          <p:nvPr/>
        </p:nvSpPr>
        <p:spPr>
          <a:xfrm rot="10800000">
            <a:off x="-5389050" y="-216197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5211275" y="386352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5"/>
          <p:cNvSpPr/>
          <p:nvPr/>
        </p:nvSpPr>
        <p:spPr>
          <a:xfrm rot="10800000">
            <a:off x="1107975" y="-55607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Julius Sans One"/>
              <a:buNone/>
              <a:defRPr sz="27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7" r:id="rId14"/>
    <p:sldLayoutId id="2147483672" r:id="rId15"/>
    <p:sldLayoutId id="2147483673" r:id="rId16"/>
    <p:sldLayoutId id="2147483675" r:id="rId17"/>
    <p:sldLayoutId id="2147483676" r:id="rId18"/>
    <p:sldLayoutId id="2147483677" r:id="rId19"/>
    <p:sldLayoutId id="2147483678" r:id="rId20"/>
    <p:sldLayoutId id="2147483680" r:id="rId21"/>
    <p:sldLayoutId id="2147483681" r:id="rId22"/>
    <p:sldLayoutId id="2147483683" r:id="rId23"/>
    <p:sldLayoutId id="2147483684" r:id="rId24"/>
    <p:sldLayoutId id="2147483685" r:id="rId25"/>
    <p:sldLayoutId id="2147483687" r:id="rId26"/>
    <p:sldLayoutId id="2147483690" r:id="rId27"/>
    <p:sldLayoutId id="2147483694" r:id="rId28"/>
    <p:sldLayoutId id="2147483695" r:id="rId29"/>
    <p:sldLayoutId id="2147483699" r:id="rId30"/>
    <p:sldLayoutId id="2147483703" r:id="rId31"/>
    <p:sldLayoutId id="2147483704" r:id="rId32"/>
    <p:sldLayoutId id="2147483705" r:id="rId33"/>
    <p:sldLayoutId id="2147483714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studio.microsoft.co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6.xml"/><Relationship Id="rId5" Type="http://schemas.openxmlformats.org/officeDocument/2006/relationships/hyperlink" Target="https://github.com/Co-dfns/Co-dfns/releases" TargetMode="External"/><Relationship Id="rId4" Type="http://schemas.openxmlformats.org/officeDocument/2006/relationships/hyperlink" Target="https://arrayfire.com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7"/>
          <p:cNvSpPr txBox="1">
            <a:spLocks noGrp="1"/>
          </p:cNvSpPr>
          <p:nvPr>
            <p:ph type="ctrTitle"/>
          </p:nvPr>
        </p:nvSpPr>
        <p:spPr>
          <a:xfrm>
            <a:off x="3805750" y="2198675"/>
            <a:ext cx="43227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Co-dfns Report</a:t>
            </a:r>
            <a:endParaRPr dirty="0"/>
          </a:p>
        </p:txBody>
      </p:sp>
      <p:sp>
        <p:nvSpPr>
          <p:cNvPr id="464" name="Google Shape;464;p67"/>
          <p:cNvSpPr txBox="1">
            <a:spLocks noGrp="1"/>
          </p:cNvSpPr>
          <p:nvPr>
            <p:ph type="subTitle" idx="1"/>
          </p:nvPr>
        </p:nvSpPr>
        <p:spPr>
          <a:xfrm>
            <a:off x="429925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Dyalog ‘23 – Aaron Hsu – aaron@dyalog.com</a:t>
            </a:r>
            <a:endParaRPr dirty="0"/>
          </a:p>
        </p:txBody>
      </p:sp>
      <p:cxnSp>
        <p:nvCxnSpPr>
          <p:cNvPr id="465" name="Google Shape;465;p67"/>
          <p:cNvCxnSpPr/>
          <p:nvPr/>
        </p:nvCxnSpPr>
        <p:spPr>
          <a:xfrm>
            <a:off x="7402150" y="401655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5"/>
          <p:cNvSpPr txBox="1">
            <a:spLocks noGrp="1"/>
          </p:cNvSpPr>
          <p:nvPr>
            <p:ph type="body" idx="1"/>
          </p:nvPr>
        </p:nvSpPr>
        <p:spPr>
          <a:xfrm>
            <a:off x="2517475" y="2351960"/>
            <a:ext cx="4109100" cy="14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A compiled APL implementation…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-US" dirty="0">
                <a:solidFill>
                  <a:srgbClr val="000000"/>
                </a:solidFill>
              </a:rPr>
              <a:t>Written in APL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-US" dirty="0">
                <a:solidFill>
                  <a:srgbClr val="000000"/>
                </a:solidFill>
              </a:rPr>
              <a:t>Compiles to the GPU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-US" dirty="0"/>
              <a:t>Designed to self-host on the GPU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-US" dirty="0"/>
              <a:t>Integrated closely with the interpreter</a:t>
            </a:r>
            <a:endParaRPr dirty="0"/>
          </a:p>
        </p:txBody>
      </p:sp>
      <p:sp>
        <p:nvSpPr>
          <p:cNvPr id="551" name="Google Shape;551;p75"/>
          <p:cNvSpPr txBox="1">
            <a:spLocks noGrp="1"/>
          </p:cNvSpPr>
          <p:nvPr>
            <p:ph type="title"/>
          </p:nvPr>
        </p:nvSpPr>
        <p:spPr>
          <a:xfrm>
            <a:off x="1687950" y="15213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Co-dfns</a:t>
            </a:r>
            <a:endParaRPr b="1" dirty="0"/>
          </a:p>
        </p:txBody>
      </p:sp>
      <p:cxnSp>
        <p:nvCxnSpPr>
          <p:cNvPr id="552" name="Google Shape;552;p75"/>
          <p:cNvCxnSpPr/>
          <p:nvPr/>
        </p:nvCxnSpPr>
        <p:spPr>
          <a:xfrm>
            <a:off x="4248450" y="225502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122"/>
          <p:cNvSpPr txBox="1">
            <a:spLocks noGrp="1"/>
          </p:cNvSpPr>
          <p:nvPr>
            <p:ph type="subTitle" idx="1"/>
          </p:nvPr>
        </p:nvSpPr>
        <p:spPr>
          <a:xfrm>
            <a:off x="713250" y="1264629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APL Compiler </a:t>
            </a:r>
            <a:r>
              <a:rPr lang="en" dirty="0"/>
              <a:t>Source Lines of Code</a:t>
            </a:r>
            <a:endParaRPr dirty="0"/>
          </a:p>
        </p:txBody>
      </p:sp>
      <p:sp>
        <p:nvSpPr>
          <p:cNvPr id="1481" name="Google Shape;1481;p122"/>
          <p:cNvSpPr txBox="1">
            <a:spLocks noGrp="1"/>
          </p:cNvSpPr>
          <p:nvPr>
            <p:ph type="subTitle" idx="4"/>
          </p:nvPr>
        </p:nvSpPr>
        <p:spPr>
          <a:xfrm>
            <a:off x="713250" y="4139179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 Kernel </a:t>
            </a:r>
            <a:r>
              <a:rPr lang="en" dirty="0"/>
              <a:t>Source Lines of Code</a:t>
            </a:r>
            <a:endParaRPr dirty="0"/>
          </a:p>
        </p:txBody>
      </p:sp>
      <p:sp>
        <p:nvSpPr>
          <p:cNvPr id="1482" name="Google Shape;1482;p122"/>
          <p:cNvSpPr txBox="1">
            <a:spLocks noGrp="1"/>
          </p:cNvSpPr>
          <p:nvPr>
            <p:ph type="title"/>
          </p:nvPr>
        </p:nvSpPr>
        <p:spPr>
          <a:xfrm>
            <a:off x="713227" y="639821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1401</a:t>
            </a:r>
            <a:endParaRPr dirty="0"/>
          </a:p>
        </p:txBody>
      </p:sp>
      <p:sp>
        <p:nvSpPr>
          <p:cNvPr id="1483" name="Google Shape;1483;p122"/>
          <p:cNvSpPr txBox="1">
            <a:spLocks noGrp="1"/>
          </p:cNvSpPr>
          <p:nvPr>
            <p:ph type="subTitle" idx="2"/>
          </p:nvPr>
        </p:nvSpPr>
        <p:spPr>
          <a:xfrm>
            <a:off x="713250" y="2701904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APL Runtime </a:t>
            </a:r>
            <a:r>
              <a:rPr lang="en" dirty="0"/>
              <a:t>Source Lines of Code</a:t>
            </a:r>
            <a:endParaRPr dirty="0"/>
          </a:p>
        </p:txBody>
      </p:sp>
      <p:sp>
        <p:nvSpPr>
          <p:cNvPr id="1484" name="Google Shape;1484;p122"/>
          <p:cNvSpPr txBox="1">
            <a:spLocks noGrp="1"/>
          </p:cNvSpPr>
          <p:nvPr>
            <p:ph type="title" idx="3"/>
          </p:nvPr>
        </p:nvSpPr>
        <p:spPr>
          <a:xfrm>
            <a:off x="713227" y="2077096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824</a:t>
            </a:r>
            <a:endParaRPr dirty="0"/>
          </a:p>
        </p:txBody>
      </p:sp>
      <p:sp>
        <p:nvSpPr>
          <p:cNvPr id="1485" name="Google Shape;1485;p122"/>
          <p:cNvSpPr txBox="1">
            <a:spLocks noGrp="1"/>
          </p:cNvSpPr>
          <p:nvPr>
            <p:ph type="title" idx="5"/>
          </p:nvPr>
        </p:nvSpPr>
        <p:spPr>
          <a:xfrm>
            <a:off x="713227" y="3514371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8418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3"/>
          <p:cNvSpPr txBox="1">
            <a:spLocks noGrp="1"/>
          </p:cNvSpPr>
          <p:nvPr>
            <p:ph type="title"/>
          </p:nvPr>
        </p:nvSpPr>
        <p:spPr>
          <a:xfrm>
            <a:off x="1319574" y="2011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Hackability</a:t>
            </a:r>
            <a:endParaRPr dirty="0"/>
          </a:p>
        </p:txBody>
      </p:sp>
      <p:sp>
        <p:nvSpPr>
          <p:cNvPr id="727" name="Google Shape;727;p93"/>
          <p:cNvSpPr txBox="1">
            <a:spLocks noGrp="1"/>
          </p:cNvSpPr>
          <p:nvPr>
            <p:ph type="subTitle" idx="1"/>
          </p:nvPr>
        </p:nvSpPr>
        <p:spPr>
          <a:xfrm>
            <a:off x="1319576" y="22865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Makes it easy to extend, change, and update</a:t>
            </a:r>
            <a:endParaRPr dirty="0"/>
          </a:p>
        </p:txBody>
      </p:sp>
      <p:sp>
        <p:nvSpPr>
          <p:cNvPr id="728" name="Google Shape;728;p93"/>
          <p:cNvSpPr txBox="1">
            <a:spLocks noGrp="1"/>
          </p:cNvSpPr>
          <p:nvPr>
            <p:ph type="title" idx="2"/>
          </p:nvPr>
        </p:nvSpPr>
        <p:spPr>
          <a:xfrm>
            <a:off x="4681398" y="20112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Offline Parser</a:t>
            </a:r>
            <a:endParaRPr dirty="0"/>
          </a:p>
        </p:txBody>
      </p:sp>
      <p:sp>
        <p:nvSpPr>
          <p:cNvPr id="729" name="Google Shape;729;p93"/>
          <p:cNvSpPr txBox="1">
            <a:spLocks noGrp="1"/>
          </p:cNvSpPr>
          <p:nvPr>
            <p:ph type="subTitle" idx="3"/>
          </p:nvPr>
        </p:nvSpPr>
        <p:spPr>
          <a:xfrm>
            <a:off x="4681376" y="22850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Static analysis, type checking, learning, etc.</a:t>
            </a:r>
            <a:endParaRPr dirty="0"/>
          </a:p>
        </p:txBody>
      </p:sp>
      <p:sp>
        <p:nvSpPr>
          <p:cNvPr id="730" name="Google Shape;730;p93"/>
          <p:cNvSpPr txBox="1">
            <a:spLocks noGrp="1"/>
          </p:cNvSpPr>
          <p:nvPr>
            <p:ph type="title" idx="4"/>
          </p:nvPr>
        </p:nvSpPr>
        <p:spPr>
          <a:xfrm>
            <a:off x="2410949" y="32684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Portability</a:t>
            </a:r>
            <a:endParaRPr dirty="0"/>
          </a:p>
        </p:txBody>
      </p:sp>
      <p:sp>
        <p:nvSpPr>
          <p:cNvPr id="731" name="Google Shape;731;p93"/>
          <p:cNvSpPr txBox="1">
            <a:spLocks noGrp="1"/>
          </p:cNvSpPr>
          <p:nvPr>
            <p:ph type="subTitle" idx="5"/>
          </p:nvPr>
        </p:nvSpPr>
        <p:spPr>
          <a:xfrm>
            <a:off x="2410951" y="35438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Performance portable runtime and APIs</a:t>
            </a:r>
            <a:endParaRPr dirty="0"/>
          </a:p>
        </p:txBody>
      </p:sp>
      <p:sp>
        <p:nvSpPr>
          <p:cNvPr id="732" name="Google Shape;732;p93"/>
          <p:cNvSpPr txBox="1">
            <a:spLocks noGrp="1"/>
          </p:cNvSpPr>
          <p:nvPr>
            <p:ph type="title" idx="6"/>
          </p:nvPr>
        </p:nvSpPr>
        <p:spPr>
          <a:xfrm>
            <a:off x="5763993" y="3268425"/>
            <a:ext cx="215523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Written in APL</a:t>
            </a:r>
            <a:endParaRPr dirty="0"/>
          </a:p>
        </p:txBody>
      </p:sp>
      <p:sp>
        <p:nvSpPr>
          <p:cNvPr id="733" name="Google Shape;733;p93"/>
          <p:cNvSpPr txBox="1">
            <a:spLocks noGrp="1"/>
          </p:cNvSpPr>
          <p:nvPr>
            <p:ph type="subTitle" idx="7"/>
          </p:nvPr>
        </p:nvSpPr>
        <p:spPr>
          <a:xfrm>
            <a:off x="5772750" y="35423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Demonstrates APL applied to non-traditional domains</a:t>
            </a:r>
            <a:endParaRPr dirty="0"/>
          </a:p>
        </p:txBody>
      </p:sp>
      <p:sp>
        <p:nvSpPr>
          <p:cNvPr id="734" name="Google Shape;734;p93"/>
          <p:cNvSpPr/>
          <p:nvPr/>
        </p:nvSpPr>
        <p:spPr>
          <a:xfrm rot="5400000">
            <a:off x="696739" y="22992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93"/>
          <p:cNvSpPr/>
          <p:nvPr/>
        </p:nvSpPr>
        <p:spPr>
          <a:xfrm rot="5400000">
            <a:off x="4055939" y="2309575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93"/>
          <p:cNvSpPr/>
          <p:nvPr/>
        </p:nvSpPr>
        <p:spPr>
          <a:xfrm rot="5400000">
            <a:off x="1783514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93"/>
          <p:cNvSpPr/>
          <p:nvPr/>
        </p:nvSpPr>
        <p:spPr>
          <a:xfrm rot="5400000">
            <a:off x="5136939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8" name="Google Shape;738;p93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9" name="Google Shape;739;p93"/>
          <p:cNvSpPr txBox="1">
            <a:spLocks noGrp="1"/>
          </p:cNvSpPr>
          <p:nvPr>
            <p:ph type="title" idx="8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Co-dfns features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85"/>
          <p:cNvSpPr txBox="1">
            <a:spLocks noGrp="1"/>
          </p:cNvSpPr>
          <p:nvPr>
            <p:ph type="title"/>
          </p:nvPr>
        </p:nvSpPr>
        <p:spPr>
          <a:xfrm flipH="1">
            <a:off x="1821475" y="2527625"/>
            <a:ext cx="5501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Status</a:t>
            </a:r>
            <a:endParaRPr dirty="0"/>
          </a:p>
        </p:txBody>
      </p:sp>
      <p:sp>
        <p:nvSpPr>
          <p:cNvPr id="654" name="Google Shape;654;p85"/>
          <p:cNvSpPr txBox="1">
            <a:spLocks noGrp="1"/>
          </p:cNvSpPr>
          <p:nvPr>
            <p:ph type="title" idx="2"/>
          </p:nvPr>
        </p:nvSpPr>
        <p:spPr>
          <a:xfrm flipH="1">
            <a:off x="3043350" y="1533511"/>
            <a:ext cx="3057300" cy="8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55" name="Google Shape;655;p85"/>
          <p:cNvSpPr txBox="1">
            <a:spLocks noGrp="1"/>
          </p:cNvSpPr>
          <p:nvPr>
            <p:ph type="subTitle" idx="1"/>
          </p:nvPr>
        </p:nvSpPr>
        <p:spPr>
          <a:xfrm flipH="1">
            <a:off x="3198150" y="3293187"/>
            <a:ext cx="27477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What’s been kickin’ chicken?</a:t>
            </a:r>
            <a:endParaRPr dirty="0"/>
          </a:p>
        </p:txBody>
      </p:sp>
      <p:cxnSp>
        <p:nvCxnSpPr>
          <p:cNvPr id="656" name="Google Shape;656;p85"/>
          <p:cNvCxnSpPr/>
          <p:nvPr/>
        </p:nvCxnSpPr>
        <p:spPr>
          <a:xfrm>
            <a:off x="4248450" y="320334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F64B0E8-E9B1-5A44-B3E5-1499DDC33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96BB5DF-2728-7819-55C7-777F7233D9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A baby in a circle with purple flowers&#10;&#10;Description automatically generated">
            <a:extLst>
              <a:ext uri="{FF2B5EF4-FFF2-40B4-BE49-F238E27FC236}">
                <a16:creationId xmlns:a16="http://schemas.microsoft.com/office/drawing/2014/main" id="{1A69C129-9636-C33A-0482-731D299F5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16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and black text&#10;&#10;Description automatically generated">
            <a:extLst>
              <a:ext uri="{FF2B5EF4-FFF2-40B4-BE49-F238E27FC236}">
                <a16:creationId xmlns:a16="http://schemas.microsoft.com/office/drawing/2014/main" id="{3445E686-43E8-DCED-BD54-183364A86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64B5221-291C-1A01-6125-401371767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A52E9C0-2037-F3E2-07DA-799BA5DD48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54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82"/>
          <p:cNvSpPr txBox="1">
            <a:spLocks noGrp="1"/>
          </p:cNvSpPr>
          <p:nvPr>
            <p:ph type="title"/>
          </p:nvPr>
        </p:nvSpPr>
        <p:spPr>
          <a:xfrm>
            <a:off x="5204373" y="2704650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Upcoming V</a:t>
            </a:r>
            <a:r>
              <a:rPr lang="en" dirty="0"/>
              <a:t>5+</a:t>
            </a:r>
            <a:endParaRPr dirty="0"/>
          </a:p>
        </p:txBody>
      </p:sp>
      <p:cxnSp>
        <p:nvCxnSpPr>
          <p:cNvPr id="630" name="Google Shape;630;p82"/>
          <p:cNvCxnSpPr/>
          <p:nvPr/>
        </p:nvCxnSpPr>
        <p:spPr>
          <a:xfrm>
            <a:off x="2064450" y="127471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1" name="Google Shape;631;p82"/>
          <p:cNvSpPr txBox="1">
            <a:spLocks noGrp="1"/>
          </p:cNvSpPr>
          <p:nvPr>
            <p:ph type="subTitle" idx="1"/>
          </p:nvPr>
        </p:nvSpPr>
        <p:spPr>
          <a:xfrm>
            <a:off x="837600" y="1397056"/>
            <a:ext cx="3100800" cy="1198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 performance on GPUs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Limitations in core array functions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Errors can be opaque and confusing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Not easy to retarget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Non-GPU workloads can be slow</a:t>
            </a:r>
            <a:endParaRPr dirty="0"/>
          </a:p>
        </p:txBody>
      </p:sp>
      <p:sp>
        <p:nvSpPr>
          <p:cNvPr id="632" name="Google Shape;632;p82"/>
          <p:cNvSpPr txBox="1">
            <a:spLocks noGrp="1"/>
          </p:cNvSpPr>
          <p:nvPr>
            <p:ph type="subTitle" idx="2"/>
          </p:nvPr>
        </p:nvSpPr>
        <p:spPr>
          <a:xfrm>
            <a:off x="5204373" y="3528545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Full core language support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Much better errors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Faster for more workloads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Target more backends (JS, C, WASM)</a:t>
            </a:r>
          </a:p>
        </p:txBody>
      </p:sp>
      <p:cxnSp>
        <p:nvCxnSpPr>
          <p:cNvPr id="633" name="Google Shape;633;p82"/>
          <p:cNvCxnSpPr/>
          <p:nvPr/>
        </p:nvCxnSpPr>
        <p:spPr>
          <a:xfrm>
            <a:off x="6431223" y="343666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4" name="Google Shape;634;p82"/>
          <p:cNvSpPr txBox="1">
            <a:spLocks noGrp="1"/>
          </p:cNvSpPr>
          <p:nvPr>
            <p:ph type="title" idx="3"/>
          </p:nvPr>
        </p:nvSpPr>
        <p:spPr>
          <a:xfrm>
            <a:off x="837600" y="530725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97"/>
          <p:cNvSpPr txBox="1">
            <a:spLocks noGrp="1"/>
          </p:cNvSpPr>
          <p:nvPr>
            <p:ph type="subTitle" idx="1"/>
          </p:nvPr>
        </p:nvSpPr>
        <p:spPr>
          <a:xfrm>
            <a:off x="713225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APL runtime rewrite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APL in APL (Primitives)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Parsing/Debugging Updates</a:t>
            </a:r>
            <a:endParaRPr dirty="0"/>
          </a:p>
        </p:txBody>
      </p:sp>
      <p:sp>
        <p:nvSpPr>
          <p:cNvPr id="791" name="Google Shape;791;p97"/>
          <p:cNvSpPr txBox="1">
            <a:spLocks noGrp="1"/>
          </p:cNvSpPr>
          <p:nvPr>
            <p:ph type="subTitle" idx="3"/>
          </p:nvPr>
        </p:nvSpPr>
        <p:spPr>
          <a:xfrm>
            <a:off x="6004683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New backend ports</a:t>
            </a:r>
            <a:br>
              <a:rPr lang="en" dirty="0"/>
            </a:br>
            <a:r>
              <a:rPr lang="en" dirty="0"/>
              <a:t>Integration tutorials</a:t>
            </a:r>
            <a:br>
              <a:rPr lang="en" dirty="0"/>
            </a:br>
            <a:endParaRPr lang="en" dirty="0"/>
          </a:p>
        </p:txBody>
      </p:sp>
      <p:sp>
        <p:nvSpPr>
          <p:cNvPr id="792" name="Google Shape;792;p97"/>
          <p:cNvSpPr txBox="1">
            <a:spLocks noGrp="1"/>
          </p:cNvSpPr>
          <p:nvPr>
            <p:ph type="title"/>
          </p:nvPr>
        </p:nvSpPr>
        <p:spPr>
          <a:xfrm>
            <a:off x="1176825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Finished</a:t>
            </a:r>
            <a:endParaRPr dirty="0"/>
          </a:p>
        </p:txBody>
      </p:sp>
      <p:sp>
        <p:nvSpPr>
          <p:cNvPr id="793" name="Google Shape;793;p97"/>
          <p:cNvSpPr txBox="1">
            <a:spLocks noGrp="1"/>
          </p:cNvSpPr>
          <p:nvPr>
            <p:ph type="title" idx="2"/>
          </p:nvPr>
        </p:nvSpPr>
        <p:spPr>
          <a:xfrm>
            <a:off x="6468199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Upcoming</a:t>
            </a:r>
            <a:endParaRPr dirty="0"/>
          </a:p>
        </p:txBody>
      </p:sp>
      <p:sp>
        <p:nvSpPr>
          <p:cNvPr id="794" name="Google Shape;794;p97"/>
          <p:cNvSpPr txBox="1">
            <a:spLocks noGrp="1"/>
          </p:cNvSpPr>
          <p:nvPr>
            <p:ph type="title" idx="4"/>
          </p:nvPr>
        </p:nvSpPr>
        <p:spPr>
          <a:xfrm>
            <a:off x="3822450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Doing</a:t>
            </a:r>
            <a:endParaRPr dirty="0"/>
          </a:p>
        </p:txBody>
      </p:sp>
      <p:sp>
        <p:nvSpPr>
          <p:cNvPr id="795" name="Google Shape;795;p97"/>
          <p:cNvSpPr txBox="1">
            <a:spLocks noGrp="1"/>
          </p:cNvSpPr>
          <p:nvPr>
            <p:ph type="subTitle" idx="5"/>
          </p:nvPr>
        </p:nvSpPr>
        <p:spPr>
          <a:xfrm>
            <a:off x="3358950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performance tweaks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Runtime hardening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feature verification</a:t>
            </a:r>
          </a:p>
        </p:txBody>
      </p:sp>
      <p:cxnSp>
        <p:nvCxnSpPr>
          <p:cNvPr id="796" name="Google Shape;796;p97"/>
          <p:cNvCxnSpPr/>
          <p:nvPr/>
        </p:nvCxnSpPr>
        <p:spPr>
          <a:xfrm>
            <a:off x="3249964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7" name="Google Shape;797;p97"/>
          <p:cNvCxnSpPr/>
          <p:nvPr/>
        </p:nvCxnSpPr>
        <p:spPr>
          <a:xfrm>
            <a:off x="5896826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8" name="Google Shape;798;p97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Progress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799" name="Google Shape;799;p97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6" name="Google Shape;916;p103" descr="Line in the sand with spheres"/>
          <p:cNvPicPr preferRelativeResize="0"/>
          <p:nvPr/>
        </p:nvPicPr>
        <p:blipFill>
          <a:blip r:embed="rId3"/>
          <a:srcRect t="43799" b="43799"/>
          <a:stretch/>
        </p:blipFill>
        <p:spPr>
          <a:xfrm>
            <a:off x="-77275" y="1490913"/>
            <a:ext cx="9318047" cy="1736726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p103"/>
          <p:cNvSpPr/>
          <p:nvPr/>
        </p:nvSpPr>
        <p:spPr>
          <a:xfrm>
            <a:off x="-77250" y="1490938"/>
            <a:ext cx="9318000" cy="17367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3" name="Google Shape;913;p103"/>
          <p:cNvCxnSpPr/>
          <p:nvPr/>
        </p:nvCxnSpPr>
        <p:spPr>
          <a:xfrm>
            <a:off x="3169500" y="3153400"/>
            <a:ext cx="0" cy="1990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4" name="Google Shape;914;p103"/>
          <p:cNvCxnSpPr/>
          <p:nvPr/>
        </p:nvCxnSpPr>
        <p:spPr>
          <a:xfrm>
            <a:off x="5974500" y="3153400"/>
            <a:ext cx="0" cy="1990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8" name="Google Shape;918;p103"/>
          <p:cNvSpPr txBox="1">
            <a:spLocks noGrp="1"/>
          </p:cNvSpPr>
          <p:nvPr>
            <p:ph type="title" idx="4"/>
          </p:nvPr>
        </p:nvSpPr>
        <p:spPr>
          <a:xfrm>
            <a:off x="3752400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Namespace</a:t>
            </a:r>
            <a:endParaRPr dirty="0"/>
          </a:p>
        </p:txBody>
      </p:sp>
      <p:sp>
        <p:nvSpPr>
          <p:cNvPr id="919" name="Google Shape;919;p103"/>
          <p:cNvSpPr txBox="1">
            <a:spLocks noGrp="1"/>
          </p:cNvSpPr>
          <p:nvPr>
            <p:ph type="title"/>
          </p:nvPr>
        </p:nvSpPr>
        <p:spPr>
          <a:xfrm>
            <a:off x="95637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Dfns</a:t>
            </a:r>
            <a:endParaRPr dirty="0"/>
          </a:p>
        </p:txBody>
      </p:sp>
      <p:sp>
        <p:nvSpPr>
          <p:cNvPr id="920" name="Google Shape;920;p103"/>
          <p:cNvSpPr txBox="1">
            <a:spLocks noGrp="1"/>
          </p:cNvSpPr>
          <p:nvPr>
            <p:ph type="subTitle" idx="1"/>
          </p:nvPr>
        </p:nvSpPr>
        <p:spPr>
          <a:xfrm>
            <a:off x="71322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error guards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Full support for operators</a:t>
            </a:r>
            <a:endParaRPr dirty="0"/>
          </a:p>
        </p:txBody>
      </p:sp>
      <p:sp>
        <p:nvSpPr>
          <p:cNvPr id="921" name="Google Shape;921;p103"/>
          <p:cNvSpPr txBox="1">
            <a:spLocks noGrp="1"/>
          </p:cNvSpPr>
          <p:nvPr>
            <p:ph type="title" idx="2"/>
          </p:nvPr>
        </p:nvSpPr>
        <p:spPr>
          <a:xfrm>
            <a:off x="652892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only</a:t>
            </a:r>
            <a:endParaRPr dirty="0"/>
          </a:p>
        </p:txBody>
      </p:sp>
      <p:sp>
        <p:nvSpPr>
          <p:cNvPr id="922" name="Google Shape;922;p103"/>
          <p:cNvSpPr txBox="1">
            <a:spLocks noGrp="1"/>
          </p:cNvSpPr>
          <p:nvPr>
            <p:ph type="subTitle" idx="3"/>
          </p:nvPr>
        </p:nvSpPr>
        <p:spPr>
          <a:xfrm>
            <a:off x="630527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system functions, spanw&amp;, etc.</a:t>
            </a:r>
            <a:endParaRPr dirty="0"/>
          </a:p>
        </p:txBody>
      </p:sp>
      <p:sp>
        <p:nvSpPr>
          <p:cNvPr id="923" name="Google Shape;923;p103"/>
          <p:cNvSpPr txBox="1">
            <a:spLocks noGrp="1"/>
          </p:cNvSpPr>
          <p:nvPr>
            <p:ph type="subTitle" idx="5"/>
          </p:nvPr>
        </p:nvSpPr>
        <p:spPr>
          <a:xfrm>
            <a:off x="3509250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One top-level namespace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Closed (no global refs)</a:t>
            </a:r>
            <a:endParaRPr dirty="0"/>
          </a:p>
        </p:txBody>
      </p:sp>
      <p:sp>
        <p:nvSpPr>
          <p:cNvPr id="924" name="Google Shape;924;p103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Assumptions</a:t>
            </a:r>
            <a:endParaRPr dirty="0"/>
          </a:p>
        </p:txBody>
      </p:sp>
      <p:cxnSp>
        <p:nvCxnSpPr>
          <p:cNvPr id="925" name="Google Shape;925;p103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92"/>
          <p:cNvSpPr txBox="1">
            <a:spLocks noGrp="1"/>
          </p:cNvSpPr>
          <p:nvPr>
            <p:ph type="title"/>
          </p:nvPr>
        </p:nvSpPr>
        <p:spPr>
          <a:xfrm>
            <a:off x="1383600" y="2307450"/>
            <a:ext cx="6376800" cy="5100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Language</a:t>
            </a:r>
            <a:endParaRPr b="1" dirty="0"/>
          </a:p>
        </p:txBody>
      </p:sp>
      <p:sp>
        <p:nvSpPr>
          <p:cNvPr id="706" name="Google Shape;706;p92"/>
          <p:cNvSpPr txBox="1">
            <a:spLocks noGrp="1"/>
          </p:cNvSpPr>
          <p:nvPr>
            <p:ph type="title" idx="2"/>
          </p:nvPr>
        </p:nvSpPr>
        <p:spPr>
          <a:xfrm>
            <a:off x="1120875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Primitives</a:t>
            </a:r>
            <a:endParaRPr dirty="0"/>
          </a:p>
        </p:txBody>
      </p:sp>
      <p:sp>
        <p:nvSpPr>
          <p:cNvPr id="707" name="Google Shape;707;p92"/>
          <p:cNvSpPr txBox="1">
            <a:spLocks noGrp="1"/>
          </p:cNvSpPr>
          <p:nvPr>
            <p:ph type="subTitle" idx="1"/>
          </p:nvPr>
        </p:nvSpPr>
        <p:spPr>
          <a:xfrm>
            <a:off x="734175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All the “core” squiggles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(⌸ @ ⌺)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08" name="Google Shape;708;p92"/>
          <p:cNvSpPr txBox="1">
            <a:spLocks noGrp="1"/>
          </p:cNvSpPr>
          <p:nvPr>
            <p:ph type="title" idx="3"/>
          </p:nvPr>
        </p:nvSpPr>
        <p:spPr>
          <a:xfrm>
            <a:off x="1120875" y="34779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Nested Arrays</a:t>
            </a:r>
            <a:endParaRPr dirty="0"/>
          </a:p>
        </p:txBody>
      </p:sp>
      <p:sp>
        <p:nvSpPr>
          <p:cNvPr id="709" name="Google Shape;709;p92"/>
          <p:cNvSpPr txBox="1">
            <a:spLocks noGrp="1"/>
          </p:cNvSpPr>
          <p:nvPr>
            <p:ph type="subTitle" idx="4"/>
          </p:nvPr>
        </p:nvSpPr>
        <p:spPr>
          <a:xfrm>
            <a:off x="734175" y="3747815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Full support for nested arrays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Host allocated</a:t>
            </a:r>
            <a:endParaRPr dirty="0"/>
          </a:p>
        </p:txBody>
      </p:sp>
      <p:sp>
        <p:nvSpPr>
          <p:cNvPr id="710" name="Google Shape;710;p92"/>
          <p:cNvSpPr txBox="1">
            <a:spLocks noGrp="1"/>
          </p:cNvSpPr>
          <p:nvPr>
            <p:ph type="title" idx="5"/>
          </p:nvPr>
        </p:nvSpPr>
        <p:spPr>
          <a:xfrm>
            <a:off x="6063846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Datatypes</a:t>
            </a:r>
            <a:endParaRPr dirty="0"/>
          </a:p>
        </p:txBody>
      </p:sp>
      <p:sp>
        <p:nvSpPr>
          <p:cNvPr id="711" name="Google Shape;711;p92"/>
          <p:cNvSpPr txBox="1">
            <a:spLocks noGrp="1"/>
          </p:cNvSpPr>
          <p:nvPr>
            <p:ph type="subTitle" idx="6"/>
          </p:nvPr>
        </p:nvSpPr>
        <p:spPr>
          <a:xfrm>
            <a:off x="5677150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bool8, int16, int32, float64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char8, char16, char32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Complex</a:t>
            </a:r>
          </a:p>
        </p:txBody>
      </p:sp>
      <p:sp>
        <p:nvSpPr>
          <p:cNvPr id="712" name="Google Shape;712;p92"/>
          <p:cNvSpPr txBox="1">
            <a:spLocks noGrp="1"/>
          </p:cNvSpPr>
          <p:nvPr>
            <p:ph type="title" idx="7"/>
          </p:nvPr>
        </p:nvSpPr>
        <p:spPr>
          <a:xfrm>
            <a:off x="6063846" y="3478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High Rank</a:t>
            </a:r>
            <a:endParaRPr dirty="0"/>
          </a:p>
        </p:txBody>
      </p:sp>
      <p:sp>
        <p:nvSpPr>
          <p:cNvPr id="713" name="Google Shape;713;p92"/>
          <p:cNvSpPr txBox="1">
            <a:spLocks noGrp="1"/>
          </p:cNvSpPr>
          <p:nvPr>
            <p:ph type="subTitle" idx="8"/>
          </p:nvPr>
        </p:nvSpPr>
        <p:spPr>
          <a:xfrm>
            <a:off x="5677150" y="3746088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Ranks of any size</a:t>
            </a:r>
            <a:endParaRPr dirty="0"/>
          </a:p>
        </p:txBody>
      </p:sp>
      <p:sp>
        <p:nvSpPr>
          <p:cNvPr id="714" name="Google Shape;714;p92"/>
          <p:cNvSpPr/>
          <p:nvPr/>
        </p:nvSpPr>
        <p:spPr>
          <a:xfrm rot="10800000">
            <a:off x="1682775" y="545312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92"/>
          <p:cNvSpPr/>
          <p:nvPr/>
        </p:nvSpPr>
        <p:spPr>
          <a:xfrm rot="10800000">
            <a:off x="1682775" y="3132225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92"/>
          <p:cNvSpPr/>
          <p:nvPr/>
        </p:nvSpPr>
        <p:spPr>
          <a:xfrm rot="10800000">
            <a:off x="6625746" y="545312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92"/>
          <p:cNvSpPr/>
          <p:nvPr/>
        </p:nvSpPr>
        <p:spPr>
          <a:xfrm rot="10800000">
            <a:off x="6625746" y="3132000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8" name="Google Shape;718;p92"/>
          <p:cNvCxnSpPr/>
          <p:nvPr/>
        </p:nvCxnSpPr>
        <p:spPr>
          <a:xfrm>
            <a:off x="-22525" y="2564950"/>
            <a:ext cx="2858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9" name="Google Shape;719;p92"/>
          <p:cNvCxnSpPr/>
          <p:nvPr/>
        </p:nvCxnSpPr>
        <p:spPr>
          <a:xfrm>
            <a:off x="6285300" y="2571750"/>
            <a:ext cx="2858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0" name="Google Shape;720;p92"/>
          <p:cNvCxnSpPr/>
          <p:nvPr/>
        </p:nvCxnSpPr>
        <p:spPr>
          <a:xfrm>
            <a:off x="4572000" y="3179625"/>
            <a:ext cx="0" cy="930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1" name="Google Shape;721;p92"/>
          <p:cNvCxnSpPr/>
          <p:nvPr/>
        </p:nvCxnSpPr>
        <p:spPr>
          <a:xfrm>
            <a:off x="4572000" y="1276600"/>
            <a:ext cx="0" cy="930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9"/>
          <p:cNvSpPr txBox="1">
            <a:spLocks noGrp="1"/>
          </p:cNvSpPr>
          <p:nvPr>
            <p:ph type="title"/>
          </p:nvPr>
        </p:nvSpPr>
        <p:spPr>
          <a:xfrm>
            <a:off x="1726200" y="1681450"/>
            <a:ext cx="5691600" cy="13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Agenda</a:t>
            </a:r>
            <a:endParaRPr dirty="0"/>
          </a:p>
        </p:txBody>
      </p:sp>
      <p:sp>
        <p:nvSpPr>
          <p:cNvPr id="478" name="Google Shape;478;p69"/>
          <p:cNvSpPr txBox="1">
            <a:spLocks noGrp="1"/>
          </p:cNvSpPr>
          <p:nvPr>
            <p:ph type="body" idx="1"/>
          </p:nvPr>
        </p:nvSpPr>
        <p:spPr>
          <a:xfrm>
            <a:off x="2434275" y="3133239"/>
            <a:ext cx="42753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Lots of new people are here, so let’s set the stage…</a:t>
            </a:r>
            <a:endParaRPr dirty="0"/>
          </a:p>
        </p:txBody>
      </p:sp>
      <p:cxnSp>
        <p:nvCxnSpPr>
          <p:cNvPr id="479" name="Google Shape;479;p69"/>
          <p:cNvCxnSpPr/>
          <p:nvPr/>
        </p:nvCxnSpPr>
        <p:spPr>
          <a:xfrm>
            <a:off x="4248450" y="303527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 title="Rough water">
            <a:hlinkClick r:id="" action="ppaction://media"/>
            <a:extLst>
              <a:ext uri="{FF2B5EF4-FFF2-40B4-BE49-F238E27FC236}">
                <a16:creationId xmlns:a16="http://schemas.microsoft.com/office/drawing/2014/main" id="{6055CCE2-F6EF-71EA-C96B-6DEE268FE30F}"/>
              </a:ext>
            </a:extLst>
          </p:cNvPr>
          <p:cNvPicPr preferRelativeResize="0"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9772" t="-4" r="29775" b="434"/>
          <a:stretch/>
        </p:blipFill>
        <p:spPr>
          <a:xfrm>
            <a:off x="5634326" y="763677"/>
            <a:ext cx="2619900" cy="3627419"/>
          </a:xfrm>
          <a:prstGeom prst="rect">
            <a:avLst/>
          </a:prstGeom>
        </p:spPr>
      </p:pic>
      <p:sp>
        <p:nvSpPr>
          <p:cNvPr id="533" name="Google Shape;533;p73"/>
          <p:cNvSpPr/>
          <p:nvPr/>
        </p:nvSpPr>
        <p:spPr>
          <a:xfrm>
            <a:off x="5634400" y="747900"/>
            <a:ext cx="2619900" cy="36432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73"/>
          <p:cNvSpPr txBox="1">
            <a:spLocks noGrp="1"/>
          </p:cNvSpPr>
          <p:nvPr>
            <p:ph type="title"/>
          </p:nvPr>
        </p:nvSpPr>
        <p:spPr>
          <a:xfrm>
            <a:off x="713225" y="1440200"/>
            <a:ext cx="3858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 </a:t>
            </a:r>
            <a:endParaRPr dirty="0"/>
          </a:p>
        </p:txBody>
      </p:sp>
      <p:sp>
        <p:nvSpPr>
          <p:cNvPr id="531" name="Google Shape;531;p73"/>
          <p:cNvSpPr txBox="1">
            <a:spLocks noGrp="1"/>
          </p:cNvSpPr>
          <p:nvPr>
            <p:ph type="subTitle" idx="1"/>
          </p:nvPr>
        </p:nvSpPr>
        <p:spPr>
          <a:xfrm>
            <a:off x="713225" y="2263299"/>
            <a:ext cx="3400800" cy="2241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idact Gothic"/>
                <a:ea typeface="Didact Gothic"/>
                <a:cs typeface="Didact Gothic"/>
                <a:sym typeface="Didact Gothic"/>
              </a:rPr>
              <a:t>Selective Assignment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idact Gothic"/>
                <a:ea typeface="Didact Gothic"/>
                <a:cs typeface="Didact Gothic"/>
                <a:sym typeface="Didact Gothic"/>
              </a:rPr>
              <a:t>Trad-fns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Error guards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idact Gothic"/>
                <a:ea typeface="Didact Gothic"/>
                <a:cs typeface="Didact Gothic"/>
                <a:sym typeface="Didact Gothic"/>
              </a:rPr>
              <a:t>Inverse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Execute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idact Gothic"/>
                <a:ea typeface="Didact Gothic"/>
                <a:cs typeface="Didact Gothic"/>
                <a:sym typeface="Didact Gothic"/>
              </a:rPr>
              <a:t>⎕IO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Format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latin typeface="Didact Gothic"/>
                <a:ea typeface="Didact Gothic"/>
                <a:cs typeface="Didact Gothic"/>
                <a:sym typeface="Didact Gothic"/>
              </a:rPr>
              <a:t>@ ⌸ (“New” squiggles)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534" name="Google Shape;534;p73"/>
          <p:cNvCxnSpPr/>
          <p:nvPr/>
        </p:nvCxnSpPr>
        <p:spPr>
          <a:xfrm>
            <a:off x="814975" y="2168032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105"/>
          <p:cNvSpPr txBox="1">
            <a:spLocks noGrp="1"/>
          </p:cNvSpPr>
          <p:nvPr>
            <p:ph type="title" idx="8"/>
          </p:nvPr>
        </p:nvSpPr>
        <p:spPr>
          <a:xfrm>
            <a:off x="6215127" y="1830575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Axis for All</a:t>
            </a:r>
            <a:endParaRPr dirty="0"/>
          </a:p>
        </p:txBody>
      </p:sp>
      <p:sp>
        <p:nvSpPr>
          <p:cNvPr id="960" name="Google Shape;960;p105"/>
          <p:cNvSpPr txBox="1">
            <a:spLocks noGrp="1"/>
          </p:cNvSpPr>
          <p:nvPr>
            <p:ph type="title"/>
          </p:nvPr>
        </p:nvSpPr>
        <p:spPr>
          <a:xfrm>
            <a:off x="1043779" y="1830575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I-Beam FFI</a:t>
            </a:r>
            <a:endParaRPr dirty="0"/>
          </a:p>
        </p:txBody>
      </p:sp>
      <p:sp>
        <p:nvSpPr>
          <p:cNvPr id="961" name="Google Shape;961;p105"/>
          <p:cNvSpPr txBox="1">
            <a:spLocks noGrp="1"/>
          </p:cNvSpPr>
          <p:nvPr>
            <p:ph type="subTitle" idx="1"/>
          </p:nvPr>
        </p:nvSpPr>
        <p:spPr>
          <a:xfrm>
            <a:off x="1059229" y="2140283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Platform Portable FFI</a:t>
            </a:r>
            <a:endParaRPr dirty="0"/>
          </a:p>
        </p:txBody>
      </p:sp>
      <p:sp>
        <p:nvSpPr>
          <p:cNvPr id="962" name="Google Shape;962;p105"/>
          <p:cNvSpPr txBox="1">
            <a:spLocks noGrp="1"/>
          </p:cNvSpPr>
          <p:nvPr>
            <p:ph type="title" idx="2"/>
          </p:nvPr>
        </p:nvSpPr>
        <p:spPr>
          <a:xfrm>
            <a:off x="1043779" y="3280851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Integration</a:t>
            </a:r>
            <a:endParaRPr dirty="0"/>
          </a:p>
        </p:txBody>
      </p:sp>
      <p:sp>
        <p:nvSpPr>
          <p:cNvPr id="963" name="Google Shape;963;p105"/>
          <p:cNvSpPr txBox="1">
            <a:spLocks noGrp="1"/>
          </p:cNvSpPr>
          <p:nvPr>
            <p:ph type="subTitle" idx="3"/>
          </p:nvPr>
        </p:nvSpPr>
        <p:spPr>
          <a:xfrm>
            <a:off x="1059229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Directly with DWA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C API</a:t>
            </a:r>
            <a:endParaRPr dirty="0"/>
          </a:p>
        </p:txBody>
      </p:sp>
      <p:sp>
        <p:nvSpPr>
          <p:cNvPr id="964" name="Google Shape;964;p105"/>
          <p:cNvSpPr txBox="1">
            <a:spLocks noGrp="1"/>
          </p:cNvSpPr>
          <p:nvPr>
            <p:ph type="title" idx="4"/>
          </p:nvPr>
        </p:nvSpPr>
        <p:spPr>
          <a:xfrm>
            <a:off x="3631360" y="1830575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Auto-GPU</a:t>
            </a:r>
            <a:endParaRPr dirty="0"/>
          </a:p>
        </p:txBody>
      </p:sp>
      <p:sp>
        <p:nvSpPr>
          <p:cNvPr id="965" name="Google Shape;965;p105"/>
          <p:cNvSpPr txBox="1">
            <a:spLocks noGrp="1"/>
          </p:cNvSpPr>
          <p:nvPr>
            <p:ph type="subTitle" idx="5"/>
          </p:nvPr>
        </p:nvSpPr>
        <p:spPr>
          <a:xfrm>
            <a:off x="3639010" y="21402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need to manage GPU manually</a:t>
            </a:r>
            <a:endParaRPr dirty="0"/>
          </a:p>
        </p:txBody>
      </p:sp>
      <p:sp>
        <p:nvSpPr>
          <p:cNvPr id="966" name="Google Shape;966;p105"/>
          <p:cNvSpPr txBox="1">
            <a:spLocks noGrp="1"/>
          </p:cNvSpPr>
          <p:nvPr>
            <p:ph type="title" idx="6"/>
          </p:nvPr>
        </p:nvSpPr>
        <p:spPr>
          <a:xfrm>
            <a:off x="3631360" y="3280851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Embeddable</a:t>
            </a:r>
            <a:endParaRPr dirty="0"/>
          </a:p>
        </p:txBody>
      </p:sp>
      <p:sp>
        <p:nvSpPr>
          <p:cNvPr id="967" name="Google Shape;967;p105"/>
          <p:cNvSpPr txBox="1">
            <a:spLocks noGrp="1"/>
          </p:cNvSpPr>
          <p:nvPr>
            <p:ph type="subTitle" idx="7"/>
          </p:nvPr>
        </p:nvSpPr>
        <p:spPr>
          <a:xfrm>
            <a:off x="3639010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Runtime is lightweight and embeddable</a:t>
            </a:r>
            <a:endParaRPr dirty="0"/>
          </a:p>
        </p:txBody>
      </p:sp>
      <p:sp>
        <p:nvSpPr>
          <p:cNvPr id="968" name="Google Shape;968;p105"/>
          <p:cNvSpPr txBox="1">
            <a:spLocks noGrp="1"/>
          </p:cNvSpPr>
          <p:nvPr>
            <p:ph type="subTitle" idx="9"/>
          </p:nvPr>
        </p:nvSpPr>
        <p:spPr>
          <a:xfrm>
            <a:off x="6219627" y="21402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Any dfn can receive an axis</a:t>
            </a:r>
            <a:endParaRPr dirty="0"/>
          </a:p>
        </p:txBody>
      </p:sp>
      <p:sp>
        <p:nvSpPr>
          <p:cNvPr id="969" name="Google Shape;969;p105"/>
          <p:cNvSpPr txBox="1">
            <a:spLocks noGrp="1"/>
          </p:cNvSpPr>
          <p:nvPr>
            <p:ph type="title" idx="13"/>
          </p:nvPr>
        </p:nvSpPr>
        <p:spPr>
          <a:xfrm>
            <a:off x="6215127" y="3280851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Errors</a:t>
            </a:r>
            <a:endParaRPr dirty="0"/>
          </a:p>
        </p:txBody>
      </p:sp>
      <p:sp>
        <p:nvSpPr>
          <p:cNvPr id="970" name="Google Shape;970;p105"/>
          <p:cNvSpPr txBox="1">
            <a:spLocks noGrp="1"/>
          </p:cNvSpPr>
          <p:nvPr>
            <p:ph type="subTitle" idx="14"/>
          </p:nvPr>
        </p:nvSpPr>
        <p:spPr>
          <a:xfrm>
            <a:off x="6219627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Rich error messages and TBT stack traces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71" name="Google Shape;971;p105"/>
          <p:cNvSpPr txBox="1">
            <a:spLocks noGrp="1"/>
          </p:cNvSpPr>
          <p:nvPr>
            <p:ph type="title" idx="15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Cool Stuff</a:t>
            </a:r>
            <a:endParaRPr dirty="0"/>
          </a:p>
        </p:txBody>
      </p:sp>
      <p:cxnSp>
        <p:nvCxnSpPr>
          <p:cNvPr id="972" name="Google Shape;972;p105"/>
          <p:cNvCxnSpPr/>
          <p:nvPr/>
        </p:nvCxnSpPr>
        <p:spPr>
          <a:xfrm>
            <a:off x="5857175" y="1371625"/>
            <a:ext cx="0" cy="3233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3" name="Google Shape;973;p105"/>
          <p:cNvCxnSpPr/>
          <p:nvPr/>
        </p:nvCxnSpPr>
        <p:spPr>
          <a:xfrm>
            <a:off x="3128825" y="1362725"/>
            <a:ext cx="0" cy="3242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4" name="Google Shape;974;p105"/>
          <p:cNvCxnSpPr/>
          <p:nvPr/>
        </p:nvCxnSpPr>
        <p:spPr>
          <a:xfrm rot="10800000" flipH="1">
            <a:off x="779625" y="2963163"/>
            <a:ext cx="7941600" cy="23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5" name="Google Shape;975;p105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116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Work</a:t>
            </a:r>
            <a:endParaRPr dirty="0"/>
          </a:p>
        </p:txBody>
      </p:sp>
      <p:sp>
        <p:nvSpPr>
          <p:cNvPr id="1334" name="Google Shape;1334;p116"/>
          <p:cNvSpPr txBox="1"/>
          <p:nvPr/>
        </p:nvSpPr>
        <p:spPr>
          <a:xfrm flipH="1">
            <a:off x="6203950" y="3334375"/>
            <a:ext cx="18171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Events/GUI</a:t>
            </a:r>
            <a:endParaRPr sz="1800" b="1" dirty="0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35" name="Google Shape;1335;p116"/>
          <p:cNvSpPr txBox="1"/>
          <p:nvPr/>
        </p:nvSpPr>
        <p:spPr>
          <a:xfrm flipH="1">
            <a:off x="6463600" y="3635319"/>
            <a:ext cx="1297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Reactive APL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36" name="Google Shape;1336;p116"/>
          <p:cNvSpPr txBox="1"/>
          <p:nvPr/>
        </p:nvSpPr>
        <p:spPr>
          <a:xfrm flipH="1">
            <a:off x="2702250" y="3840531"/>
            <a:ext cx="18171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Javascript</a:t>
            </a:r>
            <a:endParaRPr sz="1800" b="1" dirty="0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37" name="Google Shape;1337;p116"/>
          <p:cNvSpPr txBox="1"/>
          <p:nvPr/>
        </p:nvSpPr>
        <p:spPr>
          <a:xfrm flipH="1">
            <a:off x="2961900" y="4130500"/>
            <a:ext cx="1297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“Isomorphic” APL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38" name="Google Shape;1338;p116"/>
          <p:cNvSpPr txBox="1"/>
          <p:nvPr/>
        </p:nvSpPr>
        <p:spPr>
          <a:xfrm flipH="1">
            <a:off x="1064775" y="2117650"/>
            <a:ext cx="18171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Small Arrays</a:t>
            </a:r>
            <a:endParaRPr sz="1800" b="1" dirty="0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39" name="Google Shape;1339;p116"/>
          <p:cNvSpPr txBox="1"/>
          <p:nvPr/>
        </p:nvSpPr>
        <p:spPr>
          <a:xfrm flipH="1">
            <a:off x="1324425" y="2423953"/>
            <a:ext cx="1297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Fast “utility” functions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40" name="Google Shape;1340;p116"/>
          <p:cNvSpPr txBox="1"/>
          <p:nvPr/>
        </p:nvSpPr>
        <p:spPr>
          <a:xfrm flipH="1">
            <a:off x="4471125" y="1567500"/>
            <a:ext cx="18171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Performance</a:t>
            </a:r>
            <a:endParaRPr sz="1800" b="1" dirty="0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41" name="Google Shape;1341;p116"/>
          <p:cNvSpPr txBox="1"/>
          <p:nvPr/>
        </p:nvSpPr>
        <p:spPr>
          <a:xfrm flipH="1">
            <a:off x="4730775" y="1864705"/>
            <a:ext cx="1297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Moar!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1342" name="Google Shape;1342;p116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43" name="Google Shape;1343;p116"/>
          <p:cNvGrpSpPr/>
          <p:nvPr/>
        </p:nvGrpSpPr>
        <p:grpSpPr>
          <a:xfrm>
            <a:off x="1173495" y="2513624"/>
            <a:ext cx="6436123" cy="1326552"/>
            <a:chOff x="6953919" y="3907920"/>
            <a:chExt cx="1377300" cy="475705"/>
          </a:xfrm>
        </p:grpSpPr>
        <p:cxnSp>
          <p:nvCxnSpPr>
            <p:cNvPr id="1344" name="Google Shape;1344;p116"/>
            <p:cNvCxnSpPr/>
            <p:nvPr/>
          </p:nvCxnSpPr>
          <p:spPr>
            <a:xfrm rot="10800000">
              <a:off x="7118545" y="4100696"/>
              <a:ext cx="0" cy="194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345" name="Google Shape;1345;p116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346" name="Google Shape;1346;p116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347" name="Google Shape;1347;p116"/>
            <p:cNvCxnSpPr/>
            <p:nvPr/>
          </p:nvCxnSpPr>
          <p:spPr>
            <a:xfrm>
              <a:off x="8218032" y="3992028"/>
              <a:ext cx="0" cy="202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348" name="Google Shape;1348;p116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06"/>
          <p:cNvSpPr txBox="1">
            <a:spLocks noGrp="1"/>
          </p:cNvSpPr>
          <p:nvPr>
            <p:ph type="title"/>
          </p:nvPr>
        </p:nvSpPr>
        <p:spPr>
          <a:xfrm>
            <a:off x="713225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Axis Op</a:t>
            </a:r>
            <a:endParaRPr dirty="0"/>
          </a:p>
        </p:txBody>
      </p:sp>
      <p:sp>
        <p:nvSpPr>
          <p:cNvPr id="981" name="Google Shape;981;p106"/>
          <p:cNvSpPr txBox="1">
            <a:spLocks noGrp="1"/>
          </p:cNvSpPr>
          <p:nvPr>
            <p:ph type="subTitle" idx="1"/>
          </p:nvPr>
        </p:nvSpPr>
        <p:spPr>
          <a:xfrm>
            <a:off x="713225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 primitives missing support </a:t>
            </a:r>
            <a:endParaRPr dirty="0"/>
          </a:p>
        </p:txBody>
      </p:sp>
      <p:sp>
        <p:nvSpPr>
          <p:cNvPr id="982" name="Google Shape;982;p106"/>
          <p:cNvSpPr txBox="1">
            <a:spLocks noGrp="1"/>
          </p:cNvSpPr>
          <p:nvPr>
            <p:ph type="subTitle" idx="7"/>
          </p:nvPr>
        </p:nvSpPr>
        <p:spPr>
          <a:xfrm>
            <a:off x="6584624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sngStrike" dirty="0">
                <a:solidFill>
                  <a:schemeClr val="tx2"/>
                </a:solidFill>
              </a:rPr>
              <a:t>DWA import/export isn’t working yet</a:t>
            </a:r>
            <a:endParaRPr strike="sngStrike" dirty="0">
              <a:solidFill>
                <a:schemeClr val="tx2"/>
              </a:solidFill>
            </a:endParaRPr>
          </a:p>
        </p:txBody>
      </p:sp>
      <p:sp>
        <p:nvSpPr>
          <p:cNvPr id="983" name="Google Shape;983;p106"/>
          <p:cNvSpPr txBox="1">
            <a:spLocks noGrp="1"/>
          </p:cNvSpPr>
          <p:nvPr>
            <p:ph type="title" idx="2"/>
          </p:nvPr>
        </p:nvSpPr>
        <p:spPr>
          <a:xfrm>
            <a:off x="2670358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Nested</a:t>
            </a:r>
            <a:endParaRPr dirty="0"/>
          </a:p>
        </p:txBody>
      </p:sp>
      <p:sp>
        <p:nvSpPr>
          <p:cNvPr id="984" name="Google Shape;984;p106"/>
          <p:cNvSpPr txBox="1">
            <a:spLocks noGrp="1"/>
          </p:cNvSpPr>
          <p:nvPr>
            <p:ph type="subTitle" idx="3"/>
          </p:nvPr>
        </p:nvSpPr>
        <p:spPr>
          <a:xfrm>
            <a:off x="2670358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sngStrike" dirty="0">
                <a:solidFill>
                  <a:schemeClr val="tx2"/>
                </a:solidFill>
              </a:rPr>
              <a:t>Bug in stranding</a:t>
            </a:r>
            <a:endParaRPr strike="sngStrike" dirty="0">
              <a:solidFill>
                <a:schemeClr val="tx2"/>
              </a:solidFill>
            </a:endParaRPr>
          </a:p>
        </p:txBody>
      </p:sp>
      <p:sp>
        <p:nvSpPr>
          <p:cNvPr id="985" name="Google Shape;985;p106"/>
          <p:cNvSpPr txBox="1">
            <a:spLocks noGrp="1"/>
          </p:cNvSpPr>
          <p:nvPr>
            <p:ph type="title" idx="4"/>
          </p:nvPr>
        </p:nvSpPr>
        <p:spPr>
          <a:xfrm>
            <a:off x="4627491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Rank</a:t>
            </a:r>
            <a:endParaRPr dirty="0"/>
          </a:p>
        </p:txBody>
      </p:sp>
      <p:sp>
        <p:nvSpPr>
          <p:cNvPr id="986" name="Google Shape;986;p106"/>
          <p:cNvSpPr txBox="1">
            <a:spLocks noGrp="1"/>
          </p:cNvSpPr>
          <p:nvPr>
            <p:ph type="subTitle" idx="5"/>
          </p:nvPr>
        </p:nvSpPr>
        <p:spPr>
          <a:xfrm>
            <a:off x="4627491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trike="sngStrike" dirty="0">
                <a:solidFill>
                  <a:schemeClr val="tx2"/>
                </a:solidFill>
              </a:rPr>
              <a:t>Rank is broken right now</a:t>
            </a:r>
            <a:endParaRPr strike="sngStrike" dirty="0">
              <a:solidFill>
                <a:schemeClr val="tx2"/>
              </a:solidFill>
            </a:endParaRPr>
          </a:p>
        </p:txBody>
      </p:sp>
      <p:sp>
        <p:nvSpPr>
          <p:cNvPr id="987" name="Google Shape;987;p106"/>
          <p:cNvSpPr txBox="1">
            <a:spLocks noGrp="1"/>
          </p:cNvSpPr>
          <p:nvPr>
            <p:ph type="title" idx="6"/>
          </p:nvPr>
        </p:nvSpPr>
        <p:spPr>
          <a:xfrm>
            <a:off x="6584624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Characters</a:t>
            </a:r>
            <a:endParaRPr dirty="0"/>
          </a:p>
        </p:txBody>
      </p:sp>
      <p:cxnSp>
        <p:nvCxnSpPr>
          <p:cNvPr id="998" name="Google Shape;998;p106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9" name="Google Shape;999;p106"/>
          <p:cNvSpPr txBox="1">
            <a:spLocks noGrp="1"/>
          </p:cNvSpPr>
          <p:nvPr>
            <p:ph type="title" idx="8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Known Regressions</a:t>
            </a:r>
            <a:endParaRPr dirty="0"/>
          </a:p>
        </p:txBody>
      </p:sp>
      <p:grpSp>
        <p:nvGrpSpPr>
          <p:cNvPr id="38" name="Google Shape;10344;p143">
            <a:extLst>
              <a:ext uri="{FF2B5EF4-FFF2-40B4-BE49-F238E27FC236}">
                <a16:creationId xmlns:a16="http://schemas.microsoft.com/office/drawing/2014/main" id="{29259535-871B-61B2-5171-1BC0C25A5C64}"/>
              </a:ext>
            </a:extLst>
          </p:cNvPr>
          <p:cNvGrpSpPr/>
          <p:nvPr/>
        </p:nvGrpSpPr>
        <p:grpSpPr>
          <a:xfrm>
            <a:off x="1155376" y="2090731"/>
            <a:ext cx="961802" cy="954887"/>
            <a:chOff x="1952836" y="3680964"/>
            <a:chExt cx="357720" cy="355148"/>
          </a:xfrm>
          <a:solidFill>
            <a:srgbClr val="C00000"/>
          </a:solidFill>
        </p:grpSpPr>
        <p:sp>
          <p:nvSpPr>
            <p:cNvPr id="39" name="Google Shape;10345;p143">
              <a:extLst>
                <a:ext uri="{FF2B5EF4-FFF2-40B4-BE49-F238E27FC236}">
                  <a16:creationId xmlns:a16="http://schemas.microsoft.com/office/drawing/2014/main" id="{6133BE5F-80A4-5FF3-4783-68B66E446934}"/>
                </a:ext>
              </a:extLst>
            </p:cNvPr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346;p143">
              <a:extLst>
                <a:ext uri="{FF2B5EF4-FFF2-40B4-BE49-F238E27FC236}">
                  <a16:creationId xmlns:a16="http://schemas.microsoft.com/office/drawing/2014/main" id="{0DEEF1F7-CD22-B91E-FBA5-A98D928FD1E0}"/>
                </a:ext>
              </a:extLst>
            </p:cNvPr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347;p143">
              <a:extLst>
                <a:ext uri="{FF2B5EF4-FFF2-40B4-BE49-F238E27FC236}">
                  <a16:creationId xmlns:a16="http://schemas.microsoft.com/office/drawing/2014/main" id="{C0C747BA-3ED8-C166-0973-DE6E840777D1}"/>
                </a:ext>
              </a:extLst>
            </p:cNvPr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348;p143">
              <a:extLst>
                <a:ext uri="{FF2B5EF4-FFF2-40B4-BE49-F238E27FC236}">
                  <a16:creationId xmlns:a16="http://schemas.microsoft.com/office/drawing/2014/main" id="{6C839EA5-2FD7-A4BC-E35B-64641762E33F}"/>
                </a:ext>
              </a:extLst>
            </p:cNvPr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49;p143">
              <a:extLst>
                <a:ext uri="{FF2B5EF4-FFF2-40B4-BE49-F238E27FC236}">
                  <a16:creationId xmlns:a16="http://schemas.microsoft.com/office/drawing/2014/main" id="{11442AB6-8F76-ACD7-BF64-48B20FC1ACEA}"/>
                </a:ext>
              </a:extLst>
            </p:cNvPr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0350;p143">
            <a:extLst>
              <a:ext uri="{FF2B5EF4-FFF2-40B4-BE49-F238E27FC236}">
                <a16:creationId xmlns:a16="http://schemas.microsoft.com/office/drawing/2014/main" id="{FD086B84-4C3D-808C-3936-6F3376388AC8}"/>
              </a:ext>
            </a:extLst>
          </p:cNvPr>
          <p:cNvGrpSpPr/>
          <p:nvPr/>
        </p:nvGrpSpPr>
        <p:grpSpPr>
          <a:xfrm>
            <a:off x="7007723" y="2075344"/>
            <a:ext cx="1000002" cy="992812"/>
            <a:chOff x="2496894" y="3680964"/>
            <a:chExt cx="357720" cy="355148"/>
          </a:xfrm>
          <a:solidFill>
            <a:srgbClr val="00B0F0"/>
          </a:solidFill>
        </p:grpSpPr>
        <p:sp>
          <p:nvSpPr>
            <p:cNvPr id="3" name="Google Shape;10351;p143">
              <a:extLst>
                <a:ext uri="{FF2B5EF4-FFF2-40B4-BE49-F238E27FC236}">
                  <a16:creationId xmlns:a16="http://schemas.microsoft.com/office/drawing/2014/main" id="{AB7B0FC2-0C49-8453-0498-A5603A301717}"/>
                </a:ext>
              </a:extLst>
            </p:cNvPr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352;p143">
              <a:extLst>
                <a:ext uri="{FF2B5EF4-FFF2-40B4-BE49-F238E27FC236}">
                  <a16:creationId xmlns:a16="http://schemas.microsoft.com/office/drawing/2014/main" id="{1935B58C-F51F-05DA-4E1F-E52F492EAD2F}"/>
                </a:ext>
              </a:extLst>
            </p:cNvPr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353;p143">
              <a:extLst>
                <a:ext uri="{FF2B5EF4-FFF2-40B4-BE49-F238E27FC236}">
                  <a16:creationId xmlns:a16="http://schemas.microsoft.com/office/drawing/2014/main" id="{CD657BB1-96FE-5CDC-D0EE-769DC398F149}"/>
                </a:ext>
              </a:extLst>
            </p:cNvPr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354;p143">
              <a:extLst>
                <a:ext uri="{FF2B5EF4-FFF2-40B4-BE49-F238E27FC236}">
                  <a16:creationId xmlns:a16="http://schemas.microsoft.com/office/drawing/2014/main" id="{5131CA25-9D86-7DDA-20A7-E06DD277C375}"/>
                </a:ext>
              </a:extLst>
            </p:cNvPr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355;p143">
              <a:extLst>
                <a:ext uri="{FF2B5EF4-FFF2-40B4-BE49-F238E27FC236}">
                  <a16:creationId xmlns:a16="http://schemas.microsoft.com/office/drawing/2014/main" id="{52183234-0414-42B2-83A0-0177B29261F0}"/>
                </a:ext>
              </a:extLst>
            </p:cNvPr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0350;p143">
            <a:extLst>
              <a:ext uri="{FF2B5EF4-FFF2-40B4-BE49-F238E27FC236}">
                <a16:creationId xmlns:a16="http://schemas.microsoft.com/office/drawing/2014/main" id="{2367E6C5-BE53-0295-996A-F61B96CAF071}"/>
              </a:ext>
            </a:extLst>
          </p:cNvPr>
          <p:cNvGrpSpPr/>
          <p:nvPr/>
        </p:nvGrpSpPr>
        <p:grpSpPr>
          <a:xfrm>
            <a:off x="3083423" y="2060104"/>
            <a:ext cx="1000002" cy="992812"/>
            <a:chOff x="2496894" y="3680964"/>
            <a:chExt cx="357720" cy="355148"/>
          </a:xfrm>
          <a:solidFill>
            <a:srgbClr val="00B0F0"/>
          </a:solidFill>
        </p:grpSpPr>
        <p:sp>
          <p:nvSpPr>
            <p:cNvPr id="9" name="Google Shape;10351;p143">
              <a:extLst>
                <a:ext uri="{FF2B5EF4-FFF2-40B4-BE49-F238E27FC236}">
                  <a16:creationId xmlns:a16="http://schemas.microsoft.com/office/drawing/2014/main" id="{64841AFE-6C09-B7E1-6024-C3CB72512EBF}"/>
                </a:ext>
              </a:extLst>
            </p:cNvPr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352;p143">
              <a:extLst>
                <a:ext uri="{FF2B5EF4-FFF2-40B4-BE49-F238E27FC236}">
                  <a16:creationId xmlns:a16="http://schemas.microsoft.com/office/drawing/2014/main" id="{10223E1E-6FCB-C9B1-68D2-127C8AA6C489}"/>
                </a:ext>
              </a:extLst>
            </p:cNvPr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353;p143">
              <a:extLst>
                <a:ext uri="{FF2B5EF4-FFF2-40B4-BE49-F238E27FC236}">
                  <a16:creationId xmlns:a16="http://schemas.microsoft.com/office/drawing/2014/main" id="{4606D79F-8C58-847A-961F-0EA25212CE9E}"/>
                </a:ext>
              </a:extLst>
            </p:cNvPr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354;p143">
              <a:extLst>
                <a:ext uri="{FF2B5EF4-FFF2-40B4-BE49-F238E27FC236}">
                  <a16:creationId xmlns:a16="http://schemas.microsoft.com/office/drawing/2014/main" id="{172D6DD2-F15F-88C5-7FE3-36A9359C2026}"/>
                </a:ext>
              </a:extLst>
            </p:cNvPr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355;p143">
              <a:extLst>
                <a:ext uri="{FF2B5EF4-FFF2-40B4-BE49-F238E27FC236}">
                  <a16:creationId xmlns:a16="http://schemas.microsoft.com/office/drawing/2014/main" id="{9AB167D1-C3F3-C4BB-5825-9424BED6C3C6}"/>
                </a:ext>
              </a:extLst>
            </p:cNvPr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0350;p143">
            <a:extLst>
              <a:ext uri="{FF2B5EF4-FFF2-40B4-BE49-F238E27FC236}">
                <a16:creationId xmlns:a16="http://schemas.microsoft.com/office/drawing/2014/main" id="{FE3830E7-3DAF-17E3-C36E-9F89917D5064}"/>
              </a:ext>
            </a:extLst>
          </p:cNvPr>
          <p:cNvGrpSpPr/>
          <p:nvPr/>
        </p:nvGrpSpPr>
        <p:grpSpPr>
          <a:xfrm>
            <a:off x="5049383" y="2082964"/>
            <a:ext cx="1000002" cy="992812"/>
            <a:chOff x="2496894" y="3680964"/>
            <a:chExt cx="357720" cy="355148"/>
          </a:xfrm>
          <a:solidFill>
            <a:srgbClr val="00B0F0"/>
          </a:solidFill>
        </p:grpSpPr>
        <p:sp>
          <p:nvSpPr>
            <p:cNvPr id="15" name="Google Shape;10351;p143">
              <a:extLst>
                <a:ext uri="{FF2B5EF4-FFF2-40B4-BE49-F238E27FC236}">
                  <a16:creationId xmlns:a16="http://schemas.microsoft.com/office/drawing/2014/main" id="{7DBD7CF5-5774-CCDE-DB12-A39099B4EF70}"/>
                </a:ext>
              </a:extLst>
            </p:cNvPr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352;p143">
              <a:extLst>
                <a:ext uri="{FF2B5EF4-FFF2-40B4-BE49-F238E27FC236}">
                  <a16:creationId xmlns:a16="http://schemas.microsoft.com/office/drawing/2014/main" id="{24544F0C-1274-5D3A-9036-845433210011}"/>
                </a:ext>
              </a:extLst>
            </p:cNvPr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53;p143">
              <a:extLst>
                <a:ext uri="{FF2B5EF4-FFF2-40B4-BE49-F238E27FC236}">
                  <a16:creationId xmlns:a16="http://schemas.microsoft.com/office/drawing/2014/main" id="{9FBA0CB2-A62C-75DB-0E8F-E67DF59C4565}"/>
                </a:ext>
              </a:extLst>
            </p:cNvPr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354;p143">
              <a:extLst>
                <a:ext uri="{FF2B5EF4-FFF2-40B4-BE49-F238E27FC236}">
                  <a16:creationId xmlns:a16="http://schemas.microsoft.com/office/drawing/2014/main" id="{07500B47-808A-651C-5753-2870B22F568B}"/>
                </a:ext>
              </a:extLst>
            </p:cNvPr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355;p143">
              <a:extLst>
                <a:ext uri="{FF2B5EF4-FFF2-40B4-BE49-F238E27FC236}">
                  <a16:creationId xmlns:a16="http://schemas.microsoft.com/office/drawing/2014/main" id="{857EF8F0-9F48-B949-844B-682F210DAA8F}"/>
                </a:ext>
              </a:extLst>
            </p:cNvPr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08"/>
          <p:cNvSpPr txBox="1">
            <a:spLocks noGrp="1"/>
          </p:cNvSpPr>
          <p:nvPr>
            <p:ph type="title" idx="2"/>
          </p:nvPr>
        </p:nvSpPr>
        <p:spPr>
          <a:xfrm flipH="1">
            <a:off x="3043350" y="1533511"/>
            <a:ext cx="3057300" cy="8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23" name="Google Shape;1023;p108"/>
          <p:cNvSpPr txBox="1">
            <a:spLocks noGrp="1"/>
          </p:cNvSpPr>
          <p:nvPr>
            <p:ph type="title"/>
          </p:nvPr>
        </p:nvSpPr>
        <p:spPr>
          <a:xfrm flipH="1">
            <a:off x="1821475" y="2527625"/>
            <a:ext cx="5501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</a:t>
            </a:r>
            <a:endParaRPr dirty="0"/>
          </a:p>
        </p:txBody>
      </p:sp>
      <p:sp>
        <p:nvSpPr>
          <p:cNvPr id="1024" name="Google Shape;1024;p108"/>
          <p:cNvSpPr txBox="1">
            <a:spLocks noGrp="1"/>
          </p:cNvSpPr>
          <p:nvPr>
            <p:ph type="subTitle" idx="1"/>
          </p:nvPr>
        </p:nvSpPr>
        <p:spPr>
          <a:xfrm flipH="1">
            <a:off x="3198150" y="3293187"/>
            <a:ext cx="27477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 I use Co-dfns?</a:t>
            </a:r>
            <a:endParaRPr dirty="0"/>
          </a:p>
        </p:txBody>
      </p:sp>
      <p:cxnSp>
        <p:nvCxnSpPr>
          <p:cNvPr id="1025" name="Google Shape;1025;p108"/>
          <p:cNvCxnSpPr/>
          <p:nvPr/>
        </p:nvCxnSpPr>
        <p:spPr>
          <a:xfrm>
            <a:off x="4248450" y="320334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95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Installation</a:t>
            </a:r>
            <a:endParaRPr dirty="0"/>
          </a:p>
        </p:txBody>
      </p:sp>
      <p:sp>
        <p:nvSpPr>
          <p:cNvPr id="755" name="Google Shape;755;p95"/>
          <p:cNvSpPr txBox="1">
            <a:spLocks noGrp="1"/>
          </p:cNvSpPr>
          <p:nvPr>
            <p:ph type="title" idx="4294967295"/>
          </p:nvPr>
        </p:nvSpPr>
        <p:spPr>
          <a:xfrm>
            <a:off x="3770825" y="1466176"/>
            <a:ext cx="16023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Co-dfns</a:t>
            </a:r>
            <a:endParaRPr sz="2000" b="1" dirty="0"/>
          </a:p>
        </p:txBody>
      </p:sp>
      <p:sp>
        <p:nvSpPr>
          <p:cNvPr id="756" name="Google Shape;756;p95"/>
          <p:cNvSpPr txBox="1">
            <a:spLocks noGrp="1"/>
          </p:cNvSpPr>
          <p:nvPr>
            <p:ph type="title" idx="4294967295"/>
          </p:nvPr>
        </p:nvSpPr>
        <p:spPr>
          <a:xfrm>
            <a:off x="1765930" y="2281725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Depends On</a:t>
            </a:r>
            <a:endParaRPr sz="1800" b="1" dirty="0"/>
          </a:p>
        </p:txBody>
      </p:sp>
      <p:sp>
        <p:nvSpPr>
          <p:cNvPr id="758" name="Google Shape;758;p95"/>
          <p:cNvSpPr txBox="1">
            <a:spLocks noGrp="1"/>
          </p:cNvSpPr>
          <p:nvPr>
            <p:ph type="title" idx="4294967295"/>
          </p:nvPr>
        </p:nvSpPr>
        <p:spPr>
          <a:xfrm>
            <a:off x="5547336" y="2281725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Compiler</a:t>
            </a:r>
            <a:endParaRPr sz="1800" b="1" dirty="0"/>
          </a:p>
        </p:txBody>
      </p:sp>
      <p:cxnSp>
        <p:nvCxnSpPr>
          <p:cNvPr id="760" name="Google Shape;760;p95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1" name="Google Shape;761;p95"/>
          <p:cNvSpPr/>
          <p:nvPr/>
        </p:nvSpPr>
        <p:spPr>
          <a:xfrm rot="-5400000">
            <a:off x="4439975" y="208875"/>
            <a:ext cx="264000" cy="3834000"/>
          </a:xfrm>
          <a:prstGeom prst="rightBrace">
            <a:avLst>
              <a:gd name="adj1" fmla="val 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95"/>
          <p:cNvSpPr/>
          <p:nvPr/>
        </p:nvSpPr>
        <p:spPr>
          <a:xfrm rot="-5400000">
            <a:off x="2522600" y="1877588"/>
            <a:ext cx="264000" cy="1944600"/>
          </a:xfrm>
          <a:prstGeom prst="rightBrace">
            <a:avLst>
              <a:gd name="adj1" fmla="val 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95"/>
          <p:cNvSpPr txBox="1">
            <a:spLocks noGrp="1"/>
          </p:cNvSpPr>
          <p:nvPr>
            <p:ph type="title" idx="4294967295"/>
          </p:nvPr>
        </p:nvSpPr>
        <p:spPr>
          <a:xfrm>
            <a:off x="799899" y="3005738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OS Compiler</a:t>
            </a:r>
            <a:endParaRPr sz="1800" b="1" dirty="0"/>
          </a:p>
        </p:txBody>
      </p:sp>
      <p:sp>
        <p:nvSpPr>
          <p:cNvPr id="765" name="Google Shape;765;p95"/>
          <p:cNvSpPr txBox="1">
            <a:spLocks noGrp="1"/>
          </p:cNvSpPr>
          <p:nvPr>
            <p:ph type="title" idx="4294967295"/>
          </p:nvPr>
        </p:nvSpPr>
        <p:spPr>
          <a:xfrm>
            <a:off x="2735617" y="3005738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ArrayFire</a:t>
            </a:r>
            <a:endParaRPr sz="1800" b="1" dirty="0"/>
          </a:p>
        </p:txBody>
      </p:sp>
      <p:sp>
        <p:nvSpPr>
          <p:cNvPr id="767" name="Google Shape;767;p95"/>
          <p:cNvSpPr/>
          <p:nvPr/>
        </p:nvSpPr>
        <p:spPr>
          <a:xfrm rot="-5400000">
            <a:off x="6355062" y="1877588"/>
            <a:ext cx="264000" cy="1944600"/>
          </a:xfrm>
          <a:prstGeom prst="rightBrace">
            <a:avLst>
              <a:gd name="adj1" fmla="val 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95"/>
          <p:cNvSpPr txBox="1">
            <a:spLocks noGrp="1"/>
          </p:cNvSpPr>
          <p:nvPr>
            <p:ph type="title" idx="4294967295"/>
          </p:nvPr>
        </p:nvSpPr>
        <p:spPr>
          <a:xfrm>
            <a:off x="4632361" y="3005738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Runtime</a:t>
            </a:r>
            <a:endParaRPr sz="1800" b="1" dirty="0"/>
          </a:p>
        </p:txBody>
      </p:sp>
      <p:sp>
        <p:nvSpPr>
          <p:cNvPr id="770" name="Google Shape;770;p95"/>
          <p:cNvSpPr txBox="1">
            <a:spLocks noGrp="1"/>
          </p:cNvSpPr>
          <p:nvPr>
            <p:ph type="title" idx="4294967295"/>
          </p:nvPr>
        </p:nvSpPr>
        <p:spPr>
          <a:xfrm>
            <a:off x="6568079" y="3005738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Core</a:t>
            </a:r>
            <a:endParaRPr sz="1800" b="1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98"/>
          <p:cNvSpPr txBox="1">
            <a:spLocks noGrp="1"/>
          </p:cNvSpPr>
          <p:nvPr>
            <p:ph type="title"/>
          </p:nvPr>
        </p:nvSpPr>
        <p:spPr>
          <a:xfrm>
            <a:off x="5621850" y="1032225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3"/>
              </a:rPr>
              <a:t>OS compiler</a:t>
            </a:r>
            <a:endParaRPr dirty="0"/>
          </a:p>
        </p:txBody>
      </p:sp>
      <p:sp>
        <p:nvSpPr>
          <p:cNvPr id="805" name="Google Shape;805;p98"/>
          <p:cNvSpPr txBox="1">
            <a:spLocks noGrp="1"/>
          </p:cNvSpPr>
          <p:nvPr>
            <p:ph type="subTitle" idx="1"/>
          </p:nvPr>
        </p:nvSpPr>
        <p:spPr>
          <a:xfrm>
            <a:off x="5295600" y="1268324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 Studio, GCC, Clang</a:t>
            </a:r>
            <a:endParaRPr dirty="0"/>
          </a:p>
        </p:txBody>
      </p:sp>
      <p:sp>
        <p:nvSpPr>
          <p:cNvPr id="806" name="Google Shape;806;p98"/>
          <p:cNvSpPr txBox="1">
            <a:spLocks noGrp="1"/>
          </p:cNvSpPr>
          <p:nvPr>
            <p:ph type="title" idx="2"/>
          </p:nvPr>
        </p:nvSpPr>
        <p:spPr>
          <a:xfrm>
            <a:off x="713225" y="2279700"/>
            <a:ext cx="33288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Install Steps</a:t>
            </a:r>
            <a:endParaRPr dirty="0"/>
          </a:p>
        </p:txBody>
      </p:sp>
      <p:sp>
        <p:nvSpPr>
          <p:cNvPr id="807" name="Google Shape;807;p98"/>
          <p:cNvSpPr txBox="1">
            <a:spLocks noGrp="1"/>
          </p:cNvSpPr>
          <p:nvPr>
            <p:ph type="title" idx="3"/>
          </p:nvPr>
        </p:nvSpPr>
        <p:spPr>
          <a:xfrm>
            <a:off x="5621850" y="246081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4"/>
              </a:rPr>
              <a:t>ArrayFire</a:t>
            </a:r>
            <a:endParaRPr dirty="0"/>
          </a:p>
        </p:txBody>
      </p:sp>
      <p:sp>
        <p:nvSpPr>
          <p:cNvPr id="808" name="Google Shape;808;p98"/>
          <p:cNvSpPr txBox="1">
            <a:spLocks noGrp="1"/>
          </p:cNvSpPr>
          <p:nvPr>
            <p:ph type="subTitle" idx="4"/>
          </p:nvPr>
        </p:nvSpPr>
        <p:spPr>
          <a:xfrm>
            <a:off x="5295600" y="2709472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Make sure the PATH is set!</a:t>
            </a:r>
            <a:endParaRPr dirty="0"/>
          </a:p>
        </p:txBody>
      </p:sp>
      <p:sp>
        <p:nvSpPr>
          <p:cNvPr id="809" name="Google Shape;809;p98"/>
          <p:cNvSpPr txBox="1">
            <a:spLocks noGrp="1"/>
          </p:cNvSpPr>
          <p:nvPr>
            <p:ph type="title" idx="5"/>
          </p:nvPr>
        </p:nvSpPr>
        <p:spPr>
          <a:xfrm>
            <a:off x="5621850" y="3877419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5"/>
              </a:rPr>
              <a:t>Co-dfns</a:t>
            </a:r>
            <a:endParaRPr dirty="0"/>
          </a:p>
        </p:txBody>
      </p:sp>
      <p:sp>
        <p:nvSpPr>
          <p:cNvPr id="810" name="Google Shape;810;p98"/>
          <p:cNvSpPr txBox="1">
            <a:spLocks noGrp="1"/>
          </p:cNvSpPr>
          <p:nvPr>
            <p:ph type="subTitle" idx="6"/>
          </p:nvPr>
        </p:nvSpPr>
        <p:spPr>
          <a:xfrm>
            <a:off x="5295600" y="4126082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Grab it from </a:t>
            </a:r>
            <a:r>
              <a:rPr lang="en-US" dirty="0" err="1"/>
              <a:t>Github</a:t>
            </a:r>
            <a:endParaRPr dirty="0"/>
          </a:p>
        </p:txBody>
      </p:sp>
      <p:cxnSp>
        <p:nvCxnSpPr>
          <p:cNvPr id="811" name="Google Shape;811;p98"/>
          <p:cNvCxnSpPr/>
          <p:nvPr/>
        </p:nvCxnSpPr>
        <p:spPr>
          <a:xfrm>
            <a:off x="830238" y="3021574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oogle Shape;13323;p148">
            <a:extLst>
              <a:ext uri="{FF2B5EF4-FFF2-40B4-BE49-F238E27FC236}">
                <a16:creationId xmlns:a16="http://schemas.microsoft.com/office/drawing/2014/main" id="{5AF86110-A75E-F3B2-B5D6-68DB22750616}"/>
              </a:ext>
            </a:extLst>
          </p:cNvPr>
          <p:cNvGrpSpPr/>
          <p:nvPr/>
        </p:nvGrpSpPr>
        <p:grpSpPr>
          <a:xfrm>
            <a:off x="6241738" y="2065966"/>
            <a:ext cx="501464" cy="360529"/>
            <a:chOff x="6345613" y="1549874"/>
            <a:chExt cx="348640" cy="250656"/>
          </a:xfrm>
          <a:solidFill>
            <a:schemeClr val="tx1"/>
          </a:solidFill>
        </p:grpSpPr>
        <p:sp>
          <p:nvSpPr>
            <p:cNvPr id="3" name="Google Shape;13324;p148">
              <a:extLst>
                <a:ext uri="{FF2B5EF4-FFF2-40B4-BE49-F238E27FC236}">
                  <a16:creationId xmlns:a16="http://schemas.microsoft.com/office/drawing/2014/main" id="{98928E13-8CAE-DE2E-1000-B4310423E688}"/>
                </a:ext>
              </a:extLst>
            </p:cNvPr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325;p148">
              <a:extLst>
                <a:ext uri="{FF2B5EF4-FFF2-40B4-BE49-F238E27FC236}">
                  <a16:creationId xmlns:a16="http://schemas.microsoft.com/office/drawing/2014/main" id="{9ACCB766-F48D-1CAF-1A41-9BE6DE628C6B}"/>
                </a:ext>
              </a:extLst>
            </p:cNvPr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326;p148">
              <a:extLst>
                <a:ext uri="{FF2B5EF4-FFF2-40B4-BE49-F238E27FC236}">
                  <a16:creationId xmlns:a16="http://schemas.microsoft.com/office/drawing/2014/main" id="{5958C7F2-A634-7F3F-E2B0-69984759BFFA}"/>
                </a:ext>
              </a:extLst>
            </p:cNvPr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327;p148">
              <a:extLst>
                <a:ext uri="{FF2B5EF4-FFF2-40B4-BE49-F238E27FC236}">
                  <a16:creationId xmlns:a16="http://schemas.microsoft.com/office/drawing/2014/main" id="{20669058-885A-1299-C601-6296600A87CF}"/>
                </a:ext>
              </a:extLst>
            </p:cNvPr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328;p148">
              <a:extLst>
                <a:ext uri="{FF2B5EF4-FFF2-40B4-BE49-F238E27FC236}">
                  <a16:creationId xmlns:a16="http://schemas.microsoft.com/office/drawing/2014/main" id="{BBE65BC0-91F7-DE4B-0C62-A38EF881CF07}"/>
                </a:ext>
              </a:extLst>
            </p:cNvPr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329;p148">
              <a:extLst>
                <a:ext uri="{FF2B5EF4-FFF2-40B4-BE49-F238E27FC236}">
                  <a16:creationId xmlns:a16="http://schemas.microsoft.com/office/drawing/2014/main" id="{88853B38-2FE5-058A-16A5-6361D0AFC4C0}"/>
                </a:ext>
              </a:extLst>
            </p:cNvPr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3238;p148">
            <a:extLst>
              <a:ext uri="{FF2B5EF4-FFF2-40B4-BE49-F238E27FC236}">
                <a16:creationId xmlns:a16="http://schemas.microsoft.com/office/drawing/2014/main" id="{2E305490-922B-B340-20AB-7C3F0261DA0B}"/>
              </a:ext>
            </a:extLst>
          </p:cNvPr>
          <p:cNvGrpSpPr/>
          <p:nvPr/>
        </p:nvGrpSpPr>
        <p:grpSpPr>
          <a:xfrm>
            <a:off x="6203950" y="3484064"/>
            <a:ext cx="510761" cy="373371"/>
            <a:chOff x="4150669" y="2466770"/>
            <a:chExt cx="355104" cy="259584"/>
          </a:xfrm>
          <a:solidFill>
            <a:schemeClr val="tx1"/>
          </a:solidFill>
        </p:grpSpPr>
        <p:sp>
          <p:nvSpPr>
            <p:cNvPr id="10" name="Google Shape;13239;p148">
              <a:extLst>
                <a:ext uri="{FF2B5EF4-FFF2-40B4-BE49-F238E27FC236}">
                  <a16:creationId xmlns:a16="http://schemas.microsoft.com/office/drawing/2014/main" id="{62AFCB8B-5FD7-8573-3553-B6E82E3AB6FB}"/>
                </a:ext>
              </a:extLst>
            </p:cNvPr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240;p148">
              <a:extLst>
                <a:ext uri="{FF2B5EF4-FFF2-40B4-BE49-F238E27FC236}">
                  <a16:creationId xmlns:a16="http://schemas.microsoft.com/office/drawing/2014/main" id="{2588647E-0316-F130-42DD-87ED03FCEFAB}"/>
                </a:ext>
              </a:extLst>
            </p:cNvPr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241;p148">
              <a:extLst>
                <a:ext uri="{FF2B5EF4-FFF2-40B4-BE49-F238E27FC236}">
                  <a16:creationId xmlns:a16="http://schemas.microsoft.com/office/drawing/2014/main" id="{519A6513-E25D-4D08-8E62-FA8706D492B3}"/>
                </a:ext>
              </a:extLst>
            </p:cNvPr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242;p148">
              <a:extLst>
                <a:ext uri="{FF2B5EF4-FFF2-40B4-BE49-F238E27FC236}">
                  <a16:creationId xmlns:a16="http://schemas.microsoft.com/office/drawing/2014/main" id="{F309523E-9143-7B14-DD78-DCCB7848B27D}"/>
                </a:ext>
              </a:extLst>
            </p:cNvPr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3248;p148">
            <a:extLst>
              <a:ext uri="{FF2B5EF4-FFF2-40B4-BE49-F238E27FC236}">
                <a16:creationId xmlns:a16="http://schemas.microsoft.com/office/drawing/2014/main" id="{FDBC844C-60C5-7F75-B264-065016059097}"/>
              </a:ext>
            </a:extLst>
          </p:cNvPr>
          <p:cNvGrpSpPr/>
          <p:nvPr/>
        </p:nvGrpSpPr>
        <p:grpSpPr>
          <a:xfrm>
            <a:off x="6248297" y="601957"/>
            <a:ext cx="510806" cy="326607"/>
            <a:chOff x="1953037" y="2552242"/>
            <a:chExt cx="355136" cy="227072"/>
          </a:xfrm>
          <a:solidFill>
            <a:schemeClr val="tx1"/>
          </a:solidFill>
        </p:grpSpPr>
        <p:sp>
          <p:nvSpPr>
            <p:cNvPr id="15" name="Google Shape;13249;p148">
              <a:extLst>
                <a:ext uri="{FF2B5EF4-FFF2-40B4-BE49-F238E27FC236}">
                  <a16:creationId xmlns:a16="http://schemas.microsoft.com/office/drawing/2014/main" id="{8EFB98D6-20CA-A6B5-C2DF-150FA56D3842}"/>
                </a:ext>
              </a:extLst>
            </p:cNvPr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250;p148">
              <a:extLst>
                <a:ext uri="{FF2B5EF4-FFF2-40B4-BE49-F238E27FC236}">
                  <a16:creationId xmlns:a16="http://schemas.microsoft.com/office/drawing/2014/main" id="{51CE5F76-C296-5088-BED4-FE333AD9A67C}"/>
                </a:ext>
              </a:extLst>
            </p:cNvPr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81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idact Gothic"/>
                <a:ea typeface="Didact Gothic"/>
                <a:cs typeface="Didact Gothic"/>
                <a:sym typeface="Didact Gothic"/>
              </a:rPr>
              <a:t>Builds your runtime for your OS/compiler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idact Gothic"/>
                <a:ea typeface="Didact Gothic"/>
                <a:cs typeface="Didact Gothic"/>
                <a:sym typeface="Didact Gothic"/>
              </a:rPr>
              <a:t>Ship the </a:t>
            </a:r>
            <a:r>
              <a:rPr lang="en-US" dirty="0">
                <a:latin typeface="APL385 Unicode" panose="020B0709000202000203" pitchFamily="49" charset="0"/>
                <a:sym typeface="Didact Gothic"/>
              </a:rPr>
              <a:t>codfns.dll</a:t>
            </a:r>
            <a:r>
              <a:rPr lang="en-US" dirty="0">
                <a:latin typeface="Didact Gothic"/>
                <a:ea typeface="Didact Gothic"/>
                <a:cs typeface="Didact Gothic"/>
                <a:sym typeface="Didact Gothic"/>
              </a:rPr>
              <a:t> with your app</a:t>
            </a:r>
            <a:endParaRPr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20" name="Google Shape;620;p81"/>
          <p:cNvSpPr txBox="1">
            <a:spLocks noGrp="1"/>
          </p:cNvSpPr>
          <p:nvPr>
            <p:ph type="subTitle" idx="2"/>
          </p:nvPr>
        </p:nvSpPr>
        <p:spPr>
          <a:xfrm>
            <a:off x="4883689" y="2641577"/>
            <a:ext cx="3751968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PL385 Unicode" panose="020B0709000202000203" pitchFamily="49" charset="0"/>
              </a:rPr>
              <a:t>‘</a:t>
            </a:r>
            <a:r>
              <a:rPr lang="en-US" dirty="0" err="1">
                <a:latin typeface="APL385 Unicode" panose="020B0709000202000203" pitchFamily="49" charset="0"/>
              </a:rPr>
              <a:t>fname’codfns.Fix</a:t>
            </a:r>
            <a:r>
              <a:rPr lang="en-US" dirty="0">
                <a:latin typeface="APL385 Unicode" panose="020B0709000202000203" pitchFamily="49" charset="0"/>
              </a:rPr>
              <a:t> ⎕SRC namespace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idact Gothic"/>
                <a:ea typeface="Didact Gothic"/>
                <a:cs typeface="Didact Gothic"/>
                <a:sym typeface="Didact Gothic"/>
              </a:rPr>
              <a:t>Produces a </a:t>
            </a:r>
            <a:r>
              <a:rPr lang="en-US" dirty="0">
                <a:latin typeface="APL385 Unicode" panose="020B0709000202000203" pitchFamily="49" charset="0"/>
                <a:sym typeface="Didact Gothic"/>
              </a:rPr>
              <a:t>fname.dll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Links </a:t>
            </a:r>
            <a:r>
              <a:rPr lang="en-US" dirty="0">
                <a:latin typeface="APL385 Unicode" panose="020B0709000202000203" pitchFamily="49" charset="0"/>
              </a:rPr>
              <a:t>fname.dll</a:t>
            </a:r>
            <a:r>
              <a:rPr lang="en-US" dirty="0"/>
              <a:t> into your workspace</a:t>
            </a:r>
            <a:endParaRPr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21" name="Google Shape;621;p81"/>
          <p:cNvSpPr txBox="1">
            <a:spLocks noGrp="1"/>
          </p:cNvSpPr>
          <p:nvPr>
            <p:ph type="title"/>
          </p:nvPr>
        </p:nvSpPr>
        <p:spPr>
          <a:xfrm>
            <a:off x="1554977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MK∆RTM</a:t>
            </a:r>
            <a:endParaRPr sz="2400" dirty="0"/>
          </a:p>
        </p:txBody>
      </p:sp>
      <p:sp>
        <p:nvSpPr>
          <p:cNvPr id="622" name="Google Shape;622;p81"/>
          <p:cNvSpPr txBox="1">
            <a:spLocks noGrp="1"/>
          </p:cNvSpPr>
          <p:nvPr>
            <p:ph type="title" idx="3"/>
          </p:nvPr>
        </p:nvSpPr>
        <p:spPr>
          <a:xfrm>
            <a:off x="5930323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Fix</a:t>
            </a:r>
            <a:endParaRPr sz="2400" dirty="0"/>
          </a:p>
        </p:txBody>
      </p:sp>
      <p:cxnSp>
        <p:nvCxnSpPr>
          <p:cNvPr id="623" name="Google Shape;623;p81"/>
          <p:cNvCxnSpPr/>
          <p:nvPr/>
        </p:nvCxnSpPr>
        <p:spPr>
          <a:xfrm>
            <a:off x="2060777" y="255584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4" name="Google Shape;624;p81"/>
          <p:cNvCxnSpPr/>
          <p:nvPr/>
        </p:nvCxnSpPr>
        <p:spPr>
          <a:xfrm>
            <a:off x="6436127" y="255584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2" name="Google Shape;1302;p115"/>
          <p:cNvCxnSpPr/>
          <p:nvPr/>
        </p:nvCxnSpPr>
        <p:spPr>
          <a:xfrm rot="10800000">
            <a:off x="2868126" y="2437975"/>
            <a:ext cx="588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303" name="Google Shape;1303;p115"/>
          <p:cNvSpPr/>
          <p:nvPr/>
        </p:nvSpPr>
        <p:spPr>
          <a:xfrm rot="2700000">
            <a:off x="3618833" y="1996570"/>
            <a:ext cx="872287" cy="872287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" name="Google Shape;1291;p115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Shipping/Distribution</a:t>
            </a:r>
            <a:endParaRPr dirty="0"/>
          </a:p>
        </p:txBody>
      </p:sp>
      <p:sp>
        <p:nvSpPr>
          <p:cNvPr id="1292" name="Google Shape;1292;p115"/>
          <p:cNvSpPr txBox="1"/>
          <p:nvPr/>
        </p:nvSpPr>
        <p:spPr>
          <a:xfrm>
            <a:off x="713225" y="1978098"/>
            <a:ext cx="20592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Af*.dll</a:t>
            </a:r>
            <a:endParaRPr sz="2000" b="1" dirty="0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93" name="Google Shape;1293;p115"/>
          <p:cNvSpPr txBox="1"/>
          <p:nvPr/>
        </p:nvSpPr>
        <p:spPr>
          <a:xfrm>
            <a:off x="6364800" y="1978100"/>
            <a:ext cx="20592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</a:t>
            </a:r>
            <a:r>
              <a:rPr lang="en" sz="2000" b="1" dirty="0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odule.dll</a:t>
            </a:r>
            <a:endParaRPr sz="2000" b="1" dirty="0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94" name="Google Shape;1294;p115"/>
          <p:cNvSpPr txBox="1"/>
          <p:nvPr/>
        </p:nvSpPr>
        <p:spPr>
          <a:xfrm>
            <a:off x="6364800" y="2313748"/>
            <a:ext cx="20592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DLL you build for your code via codfns.Fix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95" name="Google Shape;1295;p115"/>
          <p:cNvSpPr txBox="1"/>
          <p:nvPr/>
        </p:nvSpPr>
        <p:spPr>
          <a:xfrm>
            <a:off x="6364800" y="2936004"/>
            <a:ext cx="20592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Dyalog NS</a:t>
            </a:r>
            <a:endParaRPr sz="2000" b="1" dirty="0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96" name="Google Shape;1296;p115"/>
          <p:cNvSpPr txBox="1"/>
          <p:nvPr/>
        </p:nvSpPr>
        <p:spPr>
          <a:xfrm>
            <a:off x="6364800" y="3271652"/>
            <a:ext cx="20592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namespace created by codfns.Fix if needed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97" name="Google Shape;1297;p115"/>
          <p:cNvSpPr txBox="1"/>
          <p:nvPr/>
        </p:nvSpPr>
        <p:spPr>
          <a:xfrm>
            <a:off x="713225" y="2313771"/>
            <a:ext cx="20592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ArrayFire</a:t>
            </a: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runtime used by codfns.dll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98" name="Google Shape;1298;p115"/>
          <p:cNvSpPr txBox="1"/>
          <p:nvPr/>
        </p:nvSpPr>
        <p:spPr>
          <a:xfrm>
            <a:off x="713225" y="2936002"/>
            <a:ext cx="20592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C</a:t>
            </a:r>
            <a:r>
              <a:rPr lang="en" sz="2000" b="1" dirty="0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odfns.dll</a:t>
            </a:r>
            <a:endParaRPr sz="2000" b="1" dirty="0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99" name="Google Shape;1299;p115"/>
          <p:cNvSpPr txBox="1"/>
          <p:nvPr/>
        </p:nvSpPr>
        <p:spPr>
          <a:xfrm>
            <a:off x="713225" y="3271677"/>
            <a:ext cx="20592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Modules are linked and built against this DLL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1300" name="Google Shape;1300;p115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4" name="Google Shape;1314;p115"/>
          <p:cNvCxnSpPr/>
          <p:nvPr/>
        </p:nvCxnSpPr>
        <p:spPr>
          <a:xfrm>
            <a:off x="5632647" y="3412100"/>
            <a:ext cx="643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315" name="Google Shape;1315;p115"/>
          <p:cNvSpPr/>
          <p:nvPr/>
        </p:nvSpPr>
        <p:spPr>
          <a:xfrm rot="2700000">
            <a:off x="4585957" y="2975945"/>
            <a:ext cx="872287" cy="872287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18" name="Google Shape;1318;p115"/>
          <p:cNvCxnSpPr/>
          <p:nvPr/>
        </p:nvCxnSpPr>
        <p:spPr>
          <a:xfrm rot="10800000">
            <a:off x="2867875" y="3410850"/>
            <a:ext cx="570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319" name="Google Shape;1319;p115"/>
          <p:cNvSpPr/>
          <p:nvPr/>
        </p:nvSpPr>
        <p:spPr>
          <a:xfrm rot="2700000">
            <a:off x="3618832" y="2975945"/>
            <a:ext cx="872287" cy="872287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26" name="Google Shape;1326;p115"/>
          <p:cNvCxnSpPr/>
          <p:nvPr/>
        </p:nvCxnSpPr>
        <p:spPr>
          <a:xfrm>
            <a:off x="5631150" y="243800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327" name="Google Shape;1327;p115"/>
          <p:cNvSpPr/>
          <p:nvPr/>
        </p:nvSpPr>
        <p:spPr>
          <a:xfrm rot="2700000">
            <a:off x="4585957" y="1996570"/>
            <a:ext cx="872287" cy="872287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symbol of fire and code&#10;&#10;Description automatically generated">
            <a:extLst>
              <a:ext uri="{FF2B5EF4-FFF2-40B4-BE49-F238E27FC236}">
                <a16:creationId xmlns:a16="http://schemas.microsoft.com/office/drawing/2014/main" id="{BAA1194B-A0F6-52F4-72C7-A035D98C6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940" y="2115168"/>
            <a:ext cx="618597" cy="618597"/>
          </a:xfrm>
          <a:prstGeom prst="rect">
            <a:avLst/>
          </a:prstGeom>
        </p:spPr>
      </p:pic>
      <p:pic>
        <p:nvPicPr>
          <p:cNvPr id="5" name="Graphic 4" descr="Two koi fish circling each other">
            <a:extLst>
              <a:ext uri="{FF2B5EF4-FFF2-40B4-BE49-F238E27FC236}">
                <a16:creationId xmlns:a16="http://schemas.microsoft.com/office/drawing/2014/main" id="{8CFAE5FA-71E5-66D5-68DB-AF192597224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94828" y="3066923"/>
            <a:ext cx="695045" cy="695045"/>
          </a:xfrm>
          <a:prstGeom prst="rect">
            <a:avLst/>
          </a:prstGeom>
        </p:spPr>
      </p:pic>
      <p:grpSp>
        <p:nvGrpSpPr>
          <p:cNvPr id="6" name="Google Shape;12845;p147">
            <a:extLst>
              <a:ext uri="{FF2B5EF4-FFF2-40B4-BE49-F238E27FC236}">
                <a16:creationId xmlns:a16="http://schemas.microsoft.com/office/drawing/2014/main" id="{DD617467-990F-74FC-B32E-B9B121D9FE11}"/>
              </a:ext>
            </a:extLst>
          </p:cNvPr>
          <p:cNvGrpSpPr/>
          <p:nvPr/>
        </p:nvGrpSpPr>
        <p:grpSpPr>
          <a:xfrm>
            <a:off x="4788807" y="2185171"/>
            <a:ext cx="470127" cy="495062"/>
            <a:chOff x="862283" y="4274771"/>
            <a:chExt cx="341204" cy="359301"/>
          </a:xfrm>
          <a:solidFill>
            <a:srgbClr val="00B0F0"/>
          </a:solidFill>
        </p:grpSpPr>
        <p:sp>
          <p:nvSpPr>
            <p:cNvPr id="7" name="Google Shape;12846;p147">
              <a:extLst>
                <a:ext uri="{FF2B5EF4-FFF2-40B4-BE49-F238E27FC236}">
                  <a16:creationId xmlns:a16="http://schemas.microsoft.com/office/drawing/2014/main" id="{5EAEAE86-9A6B-E44D-F39F-F7347170FB59}"/>
                </a:ext>
              </a:extLst>
            </p:cNvPr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847;p147">
              <a:extLst>
                <a:ext uri="{FF2B5EF4-FFF2-40B4-BE49-F238E27FC236}">
                  <a16:creationId xmlns:a16="http://schemas.microsoft.com/office/drawing/2014/main" id="{F44C3B7C-1D81-C530-E64F-C0B6C788641E}"/>
                </a:ext>
              </a:extLst>
            </p:cNvPr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848;p147">
              <a:extLst>
                <a:ext uri="{FF2B5EF4-FFF2-40B4-BE49-F238E27FC236}">
                  <a16:creationId xmlns:a16="http://schemas.microsoft.com/office/drawing/2014/main" id="{B00B0A0F-3DE9-68FE-748D-42BA9C3C84EE}"/>
                </a:ext>
              </a:extLst>
            </p:cNvPr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10" descr="A orange cube with a white letter d&#10;&#10;Description automatically generated">
            <a:extLst>
              <a:ext uri="{FF2B5EF4-FFF2-40B4-BE49-F238E27FC236}">
                <a16:creationId xmlns:a16="http://schemas.microsoft.com/office/drawing/2014/main" id="{F1437EDA-9855-3B2E-1D6F-EF514F2A40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0482" y="3148852"/>
            <a:ext cx="522197" cy="5221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88"/>
          <p:cNvSpPr txBox="1">
            <a:spLocks noGrp="1"/>
          </p:cNvSpPr>
          <p:nvPr>
            <p:ph type="title"/>
          </p:nvPr>
        </p:nvSpPr>
        <p:spPr>
          <a:xfrm>
            <a:off x="805050" y="1840500"/>
            <a:ext cx="75339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Demo(-lition)</a:t>
            </a:r>
            <a:endParaRPr dirty="0"/>
          </a:p>
        </p:txBody>
      </p:sp>
      <p:cxnSp>
        <p:nvCxnSpPr>
          <p:cNvPr id="682" name="Google Shape;682;p88"/>
          <p:cNvCxnSpPr/>
          <p:nvPr/>
        </p:nvCxnSpPr>
        <p:spPr>
          <a:xfrm>
            <a:off x="2785750" y="3053395"/>
            <a:ext cx="3472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oogle Shape;15356;p154">
            <a:extLst>
              <a:ext uri="{FF2B5EF4-FFF2-40B4-BE49-F238E27FC236}">
                <a16:creationId xmlns:a16="http://schemas.microsoft.com/office/drawing/2014/main" id="{E4FEB939-99EF-8102-241B-1AA591B4D9BC}"/>
              </a:ext>
            </a:extLst>
          </p:cNvPr>
          <p:cNvGrpSpPr/>
          <p:nvPr/>
        </p:nvGrpSpPr>
        <p:grpSpPr>
          <a:xfrm>
            <a:off x="4869379" y="3391073"/>
            <a:ext cx="961854" cy="1016241"/>
            <a:chOff x="4058863" y="3580756"/>
            <a:chExt cx="327175" cy="345675"/>
          </a:xfrm>
          <a:solidFill>
            <a:schemeClr val="bg2"/>
          </a:solidFill>
        </p:grpSpPr>
        <p:sp>
          <p:nvSpPr>
            <p:cNvPr id="3" name="Google Shape;15357;p154">
              <a:extLst>
                <a:ext uri="{FF2B5EF4-FFF2-40B4-BE49-F238E27FC236}">
                  <a16:creationId xmlns:a16="http://schemas.microsoft.com/office/drawing/2014/main" id="{0187E9D6-AFE9-53C7-44C7-42662038C4CE}"/>
                </a:ext>
              </a:extLst>
            </p:cNvPr>
            <p:cNvSpPr/>
            <p:nvPr/>
          </p:nvSpPr>
          <p:spPr>
            <a:xfrm>
              <a:off x="4284163" y="3726581"/>
              <a:ext cx="10050" cy="22400"/>
            </a:xfrm>
            <a:custGeom>
              <a:avLst/>
              <a:gdLst/>
              <a:ahLst/>
              <a:cxnLst/>
              <a:rect l="l" t="t" r="r" b="b"/>
              <a:pathLst>
                <a:path w="402" h="896" extrusionOk="0">
                  <a:moveTo>
                    <a:pt x="217" y="0"/>
                  </a:moveTo>
                  <a:cubicBezTo>
                    <a:pt x="93" y="0"/>
                    <a:pt x="1" y="93"/>
                    <a:pt x="1" y="185"/>
                  </a:cubicBezTo>
                  <a:lnTo>
                    <a:pt x="1" y="710"/>
                  </a:lnTo>
                  <a:cubicBezTo>
                    <a:pt x="1" y="803"/>
                    <a:pt x="93" y="895"/>
                    <a:pt x="217" y="895"/>
                  </a:cubicBezTo>
                  <a:cubicBezTo>
                    <a:pt x="309" y="895"/>
                    <a:pt x="402" y="803"/>
                    <a:pt x="402" y="710"/>
                  </a:cubicBezTo>
                  <a:lnTo>
                    <a:pt x="402" y="185"/>
                  </a:lnTo>
                  <a:cubicBezTo>
                    <a:pt x="402" y="93"/>
                    <a:pt x="309" y="0"/>
                    <a:pt x="2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358;p154">
              <a:extLst>
                <a:ext uri="{FF2B5EF4-FFF2-40B4-BE49-F238E27FC236}">
                  <a16:creationId xmlns:a16="http://schemas.microsoft.com/office/drawing/2014/main" id="{0C1E73A0-696D-0A28-133A-82F80E85BDED}"/>
                </a:ext>
              </a:extLst>
            </p:cNvPr>
            <p:cNvSpPr/>
            <p:nvPr/>
          </p:nvSpPr>
          <p:spPr>
            <a:xfrm>
              <a:off x="4155313" y="3726581"/>
              <a:ext cx="10050" cy="22400"/>
            </a:xfrm>
            <a:custGeom>
              <a:avLst/>
              <a:gdLst/>
              <a:ahLst/>
              <a:cxnLst/>
              <a:rect l="l" t="t" r="r" b="b"/>
              <a:pathLst>
                <a:path w="402" h="896" extrusionOk="0">
                  <a:moveTo>
                    <a:pt x="217" y="0"/>
                  </a:moveTo>
                  <a:cubicBezTo>
                    <a:pt x="93" y="0"/>
                    <a:pt x="1" y="93"/>
                    <a:pt x="1" y="185"/>
                  </a:cubicBezTo>
                  <a:lnTo>
                    <a:pt x="1" y="710"/>
                  </a:lnTo>
                  <a:cubicBezTo>
                    <a:pt x="1" y="803"/>
                    <a:pt x="93" y="895"/>
                    <a:pt x="217" y="895"/>
                  </a:cubicBezTo>
                  <a:cubicBezTo>
                    <a:pt x="309" y="895"/>
                    <a:pt x="402" y="803"/>
                    <a:pt x="402" y="710"/>
                  </a:cubicBezTo>
                  <a:lnTo>
                    <a:pt x="402" y="185"/>
                  </a:lnTo>
                  <a:cubicBezTo>
                    <a:pt x="402" y="93"/>
                    <a:pt x="309" y="0"/>
                    <a:pt x="2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359;p154">
              <a:extLst>
                <a:ext uri="{FF2B5EF4-FFF2-40B4-BE49-F238E27FC236}">
                  <a16:creationId xmlns:a16="http://schemas.microsoft.com/office/drawing/2014/main" id="{474BF636-E2AF-B2B5-1208-E33CB4A0F650}"/>
                </a:ext>
              </a:extLst>
            </p:cNvPr>
            <p:cNvSpPr/>
            <p:nvPr/>
          </p:nvSpPr>
          <p:spPr>
            <a:xfrm>
              <a:off x="4206463" y="3757806"/>
              <a:ext cx="35300" cy="15275"/>
            </a:xfrm>
            <a:custGeom>
              <a:avLst/>
              <a:gdLst/>
              <a:ahLst/>
              <a:cxnLst/>
              <a:rect l="l" t="t" r="r" b="b"/>
              <a:pathLst>
                <a:path w="1412" h="611" extrusionOk="0">
                  <a:moveTo>
                    <a:pt x="272" y="0"/>
                  </a:moveTo>
                  <a:cubicBezTo>
                    <a:pt x="125" y="0"/>
                    <a:pt x="0" y="195"/>
                    <a:pt x="115" y="356"/>
                  </a:cubicBezTo>
                  <a:cubicBezTo>
                    <a:pt x="285" y="526"/>
                    <a:pt x="508" y="611"/>
                    <a:pt x="732" y="611"/>
                  </a:cubicBezTo>
                  <a:cubicBezTo>
                    <a:pt x="956" y="611"/>
                    <a:pt x="1180" y="526"/>
                    <a:pt x="1349" y="356"/>
                  </a:cubicBezTo>
                  <a:cubicBezTo>
                    <a:pt x="1411" y="264"/>
                    <a:pt x="1411" y="140"/>
                    <a:pt x="1319" y="48"/>
                  </a:cubicBezTo>
                  <a:lnTo>
                    <a:pt x="1319" y="78"/>
                  </a:lnTo>
                  <a:cubicBezTo>
                    <a:pt x="1288" y="32"/>
                    <a:pt x="1241" y="9"/>
                    <a:pt x="1191" y="9"/>
                  </a:cubicBezTo>
                  <a:cubicBezTo>
                    <a:pt x="1141" y="9"/>
                    <a:pt x="1087" y="32"/>
                    <a:pt x="1041" y="78"/>
                  </a:cubicBezTo>
                  <a:cubicBezTo>
                    <a:pt x="964" y="171"/>
                    <a:pt x="856" y="217"/>
                    <a:pt x="744" y="217"/>
                  </a:cubicBezTo>
                  <a:cubicBezTo>
                    <a:pt x="632" y="217"/>
                    <a:pt x="516" y="171"/>
                    <a:pt x="424" y="78"/>
                  </a:cubicBezTo>
                  <a:cubicBezTo>
                    <a:pt x="376" y="23"/>
                    <a:pt x="323" y="0"/>
                    <a:pt x="2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360;p154">
              <a:extLst>
                <a:ext uri="{FF2B5EF4-FFF2-40B4-BE49-F238E27FC236}">
                  <a16:creationId xmlns:a16="http://schemas.microsoft.com/office/drawing/2014/main" id="{8EB0ACEE-E2BD-06C5-3096-B8F92B956FE3}"/>
                </a:ext>
              </a:extLst>
            </p:cNvPr>
            <p:cNvSpPr/>
            <p:nvPr/>
          </p:nvSpPr>
          <p:spPr>
            <a:xfrm>
              <a:off x="4058863" y="3580756"/>
              <a:ext cx="327175" cy="345675"/>
            </a:xfrm>
            <a:custGeom>
              <a:avLst/>
              <a:gdLst/>
              <a:ahLst/>
              <a:cxnLst/>
              <a:rect l="l" t="t" r="r" b="b"/>
              <a:pathLst>
                <a:path w="13087" h="13827" extrusionOk="0">
                  <a:moveTo>
                    <a:pt x="7635" y="2169"/>
                  </a:moveTo>
                  <a:cubicBezTo>
                    <a:pt x="7725" y="2169"/>
                    <a:pt x="7815" y="2209"/>
                    <a:pt x="7871" y="2284"/>
                  </a:cubicBezTo>
                  <a:cubicBezTo>
                    <a:pt x="8550" y="3056"/>
                    <a:pt x="9383" y="3704"/>
                    <a:pt x="10340" y="4136"/>
                  </a:cubicBezTo>
                  <a:lnTo>
                    <a:pt x="3704" y="4136"/>
                  </a:lnTo>
                  <a:cubicBezTo>
                    <a:pt x="5062" y="3673"/>
                    <a:pt x="6328" y="3056"/>
                    <a:pt x="7469" y="2223"/>
                  </a:cubicBezTo>
                  <a:cubicBezTo>
                    <a:pt x="7518" y="2186"/>
                    <a:pt x="7576" y="2169"/>
                    <a:pt x="7635" y="2169"/>
                  </a:cubicBezTo>
                  <a:close/>
                  <a:moveTo>
                    <a:pt x="6636" y="433"/>
                  </a:moveTo>
                  <a:cubicBezTo>
                    <a:pt x="9213" y="433"/>
                    <a:pt x="11428" y="2155"/>
                    <a:pt x="12097" y="4624"/>
                  </a:cubicBezTo>
                  <a:lnTo>
                    <a:pt x="12097" y="4624"/>
                  </a:lnTo>
                  <a:cubicBezTo>
                    <a:pt x="12032" y="4436"/>
                    <a:pt x="11886" y="4281"/>
                    <a:pt x="11698" y="4198"/>
                  </a:cubicBezTo>
                  <a:cubicBezTo>
                    <a:pt x="11605" y="4167"/>
                    <a:pt x="11512" y="4136"/>
                    <a:pt x="11389" y="4136"/>
                  </a:cubicBezTo>
                  <a:cubicBezTo>
                    <a:pt x="10154" y="3735"/>
                    <a:pt x="9043" y="3025"/>
                    <a:pt x="8179" y="2037"/>
                  </a:cubicBezTo>
                  <a:cubicBezTo>
                    <a:pt x="8033" y="1873"/>
                    <a:pt x="7832" y="1784"/>
                    <a:pt x="7629" y="1784"/>
                  </a:cubicBezTo>
                  <a:cubicBezTo>
                    <a:pt x="7489" y="1784"/>
                    <a:pt x="7348" y="1826"/>
                    <a:pt x="7223" y="1914"/>
                  </a:cubicBezTo>
                  <a:cubicBezTo>
                    <a:pt x="6420" y="2500"/>
                    <a:pt x="4291" y="3858"/>
                    <a:pt x="1914" y="4136"/>
                  </a:cubicBezTo>
                  <a:lnTo>
                    <a:pt x="1853" y="4136"/>
                  </a:lnTo>
                  <a:cubicBezTo>
                    <a:pt x="1544" y="4136"/>
                    <a:pt x="1266" y="4352"/>
                    <a:pt x="1174" y="4661"/>
                  </a:cubicBezTo>
                  <a:cubicBezTo>
                    <a:pt x="1143" y="4753"/>
                    <a:pt x="1143" y="4877"/>
                    <a:pt x="1143" y="5000"/>
                  </a:cubicBezTo>
                  <a:lnTo>
                    <a:pt x="1081" y="5031"/>
                  </a:lnTo>
                  <a:cubicBezTo>
                    <a:pt x="1606" y="2346"/>
                    <a:pt x="3920" y="433"/>
                    <a:pt x="6636" y="433"/>
                  </a:cubicBezTo>
                  <a:close/>
                  <a:moveTo>
                    <a:pt x="12122" y="4722"/>
                  </a:moveTo>
                  <a:lnTo>
                    <a:pt x="12122" y="4722"/>
                  </a:lnTo>
                  <a:cubicBezTo>
                    <a:pt x="12148" y="4824"/>
                    <a:pt x="12171" y="4927"/>
                    <a:pt x="12191" y="5031"/>
                  </a:cubicBezTo>
                  <a:lnTo>
                    <a:pt x="12130" y="5000"/>
                  </a:lnTo>
                  <a:lnTo>
                    <a:pt x="12130" y="4907"/>
                  </a:lnTo>
                  <a:cubicBezTo>
                    <a:pt x="12136" y="4844"/>
                    <a:pt x="12133" y="4782"/>
                    <a:pt x="12122" y="4722"/>
                  </a:cubicBezTo>
                  <a:close/>
                  <a:moveTo>
                    <a:pt x="12099" y="5401"/>
                  </a:moveTo>
                  <a:cubicBezTo>
                    <a:pt x="12839" y="5772"/>
                    <a:pt x="12839" y="6821"/>
                    <a:pt x="12099" y="7160"/>
                  </a:cubicBezTo>
                  <a:lnTo>
                    <a:pt x="12130" y="7191"/>
                  </a:lnTo>
                  <a:cubicBezTo>
                    <a:pt x="12006" y="7253"/>
                    <a:pt x="11852" y="7284"/>
                    <a:pt x="11728" y="7284"/>
                  </a:cubicBezTo>
                  <a:cubicBezTo>
                    <a:pt x="11759" y="7130"/>
                    <a:pt x="11790" y="6975"/>
                    <a:pt x="11821" y="6821"/>
                  </a:cubicBezTo>
                  <a:cubicBezTo>
                    <a:pt x="11852" y="6636"/>
                    <a:pt x="11852" y="6420"/>
                    <a:pt x="11883" y="6235"/>
                  </a:cubicBezTo>
                  <a:cubicBezTo>
                    <a:pt x="11975" y="5957"/>
                    <a:pt x="12037" y="5710"/>
                    <a:pt x="12068" y="5432"/>
                  </a:cubicBezTo>
                  <a:lnTo>
                    <a:pt x="12068" y="5401"/>
                  </a:lnTo>
                  <a:close/>
                  <a:moveTo>
                    <a:pt x="1205" y="5432"/>
                  </a:moveTo>
                  <a:cubicBezTo>
                    <a:pt x="1235" y="5710"/>
                    <a:pt x="1297" y="5957"/>
                    <a:pt x="1390" y="6204"/>
                  </a:cubicBezTo>
                  <a:lnTo>
                    <a:pt x="1421" y="6265"/>
                  </a:lnTo>
                  <a:lnTo>
                    <a:pt x="1421" y="6358"/>
                  </a:lnTo>
                  <a:cubicBezTo>
                    <a:pt x="1421" y="6512"/>
                    <a:pt x="1421" y="6667"/>
                    <a:pt x="1451" y="6790"/>
                  </a:cubicBezTo>
                  <a:cubicBezTo>
                    <a:pt x="1482" y="6975"/>
                    <a:pt x="1513" y="7130"/>
                    <a:pt x="1544" y="7315"/>
                  </a:cubicBezTo>
                  <a:cubicBezTo>
                    <a:pt x="1421" y="7315"/>
                    <a:pt x="1266" y="7284"/>
                    <a:pt x="1174" y="7222"/>
                  </a:cubicBezTo>
                  <a:cubicBezTo>
                    <a:pt x="834" y="7037"/>
                    <a:pt x="618" y="6697"/>
                    <a:pt x="618" y="6327"/>
                  </a:cubicBezTo>
                  <a:lnTo>
                    <a:pt x="618" y="6296"/>
                  </a:lnTo>
                  <a:cubicBezTo>
                    <a:pt x="618" y="6018"/>
                    <a:pt x="742" y="5741"/>
                    <a:pt x="958" y="5556"/>
                  </a:cubicBezTo>
                  <a:cubicBezTo>
                    <a:pt x="1019" y="5494"/>
                    <a:pt x="1112" y="5463"/>
                    <a:pt x="1174" y="5432"/>
                  </a:cubicBezTo>
                  <a:close/>
                  <a:moveTo>
                    <a:pt x="11420" y="4537"/>
                  </a:moveTo>
                  <a:cubicBezTo>
                    <a:pt x="11605" y="4537"/>
                    <a:pt x="11759" y="4722"/>
                    <a:pt x="11728" y="4877"/>
                  </a:cubicBezTo>
                  <a:lnTo>
                    <a:pt x="11728" y="5062"/>
                  </a:lnTo>
                  <a:lnTo>
                    <a:pt x="3396" y="5062"/>
                  </a:lnTo>
                  <a:cubicBezTo>
                    <a:pt x="3272" y="5062"/>
                    <a:pt x="3180" y="5154"/>
                    <a:pt x="3211" y="5278"/>
                  </a:cubicBezTo>
                  <a:cubicBezTo>
                    <a:pt x="3211" y="5401"/>
                    <a:pt x="3272" y="5494"/>
                    <a:pt x="3396" y="5494"/>
                  </a:cubicBezTo>
                  <a:lnTo>
                    <a:pt x="11667" y="5494"/>
                  </a:lnTo>
                  <a:cubicBezTo>
                    <a:pt x="11636" y="5586"/>
                    <a:pt x="11605" y="5710"/>
                    <a:pt x="11574" y="5802"/>
                  </a:cubicBezTo>
                  <a:cubicBezTo>
                    <a:pt x="11543" y="5926"/>
                    <a:pt x="11512" y="6049"/>
                    <a:pt x="11451" y="6173"/>
                  </a:cubicBezTo>
                  <a:cubicBezTo>
                    <a:pt x="11296" y="6667"/>
                    <a:pt x="10957" y="7068"/>
                    <a:pt x="10494" y="7346"/>
                  </a:cubicBezTo>
                  <a:cubicBezTo>
                    <a:pt x="10206" y="7496"/>
                    <a:pt x="9888" y="7570"/>
                    <a:pt x="9568" y="7570"/>
                  </a:cubicBezTo>
                  <a:cubicBezTo>
                    <a:pt x="9099" y="7570"/>
                    <a:pt x="8626" y="7411"/>
                    <a:pt x="8241" y="7099"/>
                  </a:cubicBezTo>
                  <a:cubicBezTo>
                    <a:pt x="7778" y="6667"/>
                    <a:pt x="7346" y="6111"/>
                    <a:pt x="6636" y="6111"/>
                  </a:cubicBezTo>
                  <a:cubicBezTo>
                    <a:pt x="5957" y="6111"/>
                    <a:pt x="5525" y="6667"/>
                    <a:pt x="5031" y="7099"/>
                  </a:cubicBezTo>
                  <a:cubicBezTo>
                    <a:pt x="4667" y="7411"/>
                    <a:pt x="4205" y="7567"/>
                    <a:pt x="3738" y="7567"/>
                  </a:cubicBezTo>
                  <a:cubicBezTo>
                    <a:pt x="3375" y="7567"/>
                    <a:pt x="3010" y="7473"/>
                    <a:pt x="2686" y="7284"/>
                  </a:cubicBezTo>
                  <a:cubicBezTo>
                    <a:pt x="2192" y="6913"/>
                    <a:pt x="1822" y="6389"/>
                    <a:pt x="1698" y="5802"/>
                  </a:cubicBezTo>
                  <a:cubicBezTo>
                    <a:pt x="1667" y="5710"/>
                    <a:pt x="1637" y="5586"/>
                    <a:pt x="1637" y="5463"/>
                  </a:cubicBezTo>
                  <a:lnTo>
                    <a:pt x="2624" y="5463"/>
                  </a:lnTo>
                  <a:cubicBezTo>
                    <a:pt x="2717" y="5463"/>
                    <a:pt x="2809" y="5370"/>
                    <a:pt x="2809" y="5278"/>
                  </a:cubicBezTo>
                  <a:cubicBezTo>
                    <a:pt x="2809" y="5154"/>
                    <a:pt x="2717" y="5062"/>
                    <a:pt x="2624" y="5062"/>
                  </a:cubicBezTo>
                  <a:lnTo>
                    <a:pt x="1575" y="5062"/>
                  </a:lnTo>
                  <a:cubicBezTo>
                    <a:pt x="1575" y="5000"/>
                    <a:pt x="1575" y="4938"/>
                    <a:pt x="1544" y="4877"/>
                  </a:cubicBezTo>
                  <a:cubicBezTo>
                    <a:pt x="1544" y="4691"/>
                    <a:pt x="1667" y="4537"/>
                    <a:pt x="1853" y="4537"/>
                  </a:cubicBezTo>
                  <a:close/>
                  <a:moveTo>
                    <a:pt x="5926" y="11234"/>
                  </a:moveTo>
                  <a:lnTo>
                    <a:pt x="6173" y="11265"/>
                  </a:lnTo>
                  <a:lnTo>
                    <a:pt x="6173" y="11296"/>
                  </a:lnTo>
                  <a:lnTo>
                    <a:pt x="6914" y="11296"/>
                  </a:lnTo>
                  <a:cubicBezTo>
                    <a:pt x="7068" y="11296"/>
                    <a:pt x="7223" y="11265"/>
                    <a:pt x="7377" y="11234"/>
                  </a:cubicBezTo>
                  <a:lnTo>
                    <a:pt x="7377" y="11234"/>
                  </a:lnTo>
                  <a:cubicBezTo>
                    <a:pt x="7331" y="11666"/>
                    <a:pt x="6991" y="11882"/>
                    <a:pt x="6652" y="11882"/>
                  </a:cubicBezTo>
                  <a:cubicBezTo>
                    <a:pt x="6312" y="11882"/>
                    <a:pt x="5973" y="11666"/>
                    <a:pt x="5926" y="11234"/>
                  </a:cubicBezTo>
                  <a:close/>
                  <a:moveTo>
                    <a:pt x="1297" y="7654"/>
                  </a:moveTo>
                  <a:cubicBezTo>
                    <a:pt x="1390" y="7685"/>
                    <a:pt x="1513" y="7685"/>
                    <a:pt x="1606" y="7685"/>
                  </a:cubicBezTo>
                  <a:lnTo>
                    <a:pt x="1667" y="7685"/>
                  </a:lnTo>
                  <a:cubicBezTo>
                    <a:pt x="2130" y="9074"/>
                    <a:pt x="3149" y="10216"/>
                    <a:pt x="4476" y="10833"/>
                  </a:cubicBezTo>
                  <a:cubicBezTo>
                    <a:pt x="3982" y="11388"/>
                    <a:pt x="3612" y="12067"/>
                    <a:pt x="3457" y="12777"/>
                  </a:cubicBezTo>
                  <a:cubicBezTo>
                    <a:pt x="3087" y="12561"/>
                    <a:pt x="2840" y="12160"/>
                    <a:pt x="2840" y="11728"/>
                  </a:cubicBezTo>
                  <a:lnTo>
                    <a:pt x="2840" y="11759"/>
                  </a:lnTo>
                  <a:cubicBezTo>
                    <a:pt x="2840" y="11450"/>
                    <a:pt x="2717" y="11172"/>
                    <a:pt x="2501" y="10956"/>
                  </a:cubicBezTo>
                  <a:cubicBezTo>
                    <a:pt x="2223" y="10709"/>
                    <a:pt x="2007" y="10432"/>
                    <a:pt x="1822" y="10123"/>
                  </a:cubicBezTo>
                  <a:cubicBezTo>
                    <a:pt x="1421" y="9352"/>
                    <a:pt x="1205" y="8518"/>
                    <a:pt x="1235" y="7654"/>
                  </a:cubicBezTo>
                  <a:close/>
                  <a:moveTo>
                    <a:pt x="6636" y="6512"/>
                  </a:moveTo>
                  <a:cubicBezTo>
                    <a:pt x="7037" y="6574"/>
                    <a:pt x="7408" y="6790"/>
                    <a:pt x="7655" y="7099"/>
                  </a:cubicBezTo>
                  <a:cubicBezTo>
                    <a:pt x="8087" y="7562"/>
                    <a:pt x="8642" y="7870"/>
                    <a:pt x="9229" y="7994"/>
                  </a:cubicBezTo>
                  <a:cubicBezTo>
                    <a:pt x="9310" y="8001"/>
                    <a:pt x="9392" y="8005"/>
                    <a:pt x="9473" y="8005"/>
                  </a:cubicBezTo>
                  <a:cubicBezTo>
                    <a:pt x="10038" y="8005"/>
                    <a:pt x="10587" y="7820"/>
                    <a:pt x="11019" y="7469"/>
                  </a:cubicBezTo>
                  <a:cubicBezTo>
                    <a:pt x="11142" y="7376"/>
                    <a:pt x="11266" y="7284"/>
                    <a:pt x="11358" y="7160"/>
                  </a:cubicBezTo>
                  <a:lnTo>
                    <a:pt x="11358" y="7160"/>
                  </a:lnTo>
                  <a:cubicBezTo>
                    <a:pt x="11358" y="7222"/>
                    <a:pt x="11327" y="7284"/>
                    <a:pt x="11296" y="7346"/>
                  </a:cubicBezTo>
                  <a:cubicBezTo>
                    <a:pt x="11111" y="8117"/>
                    <a:pt x="10710" y="8827"/>
                    <a:pt x="10154" y="9413"/>
                  </a:cubicBezTo>
                  <a:cubicBezTo>
                    <a:pt x="10062" y="9475"/>
                    <a:pt x="10062" y="9598"/>
                    <a:pt x="10154" y="9691"/>
                  </a:cubicBezTo>
                  <a:cubicBezTo>
                    <a:pt x="10201" y="9722"/>
                    <a:pt x="10255" y="9737"/>
                    <a:pt x="10305" y="9737"/>
                  </a:cubicBezTo>
                  <a:cubicBezTo>
                    <a:pt x="10355" y="9737"/>
                    <a:pt x="10401" y="9722"/>
                    <a:pt x="10432" y="9691"/>
                  </a:cubicBezTo>
                  <a:cubicBezTo>
                    <a:pt x="10803" y="9290"/>
                    <a:pt x="11111" y="8858"/>
                    <a:pt x="11327" y="8364"/>
                  </a:cubicBezTo>
                  <a:cubicBezTo>
                    <a:pt x="11389" y="8271"/>
                    <a:pt x="11451" y="8148"/>
                    <a:pt x="11482" y="8025"/>
                  </a:cubicBezTo>
                  <a:cubicBezTo>
                    <a:pt x="11543" y="7932"/>
                    <a:pt x="11574" y="7808"/>
                    <a:pt x="11605" y="7716"/>
                  </a:cubicBezTo>
                  <a:lnTo>
                    <a:pt x="11667" y="7716"/>
                  </a:lnTo>
                  <a:cubicBezTo>
                    <a:pt x="11759" y="7716"/>
                    <a:pt x="11883" y="7685"/>
                    <a:pt x="11975" y="7654"/>
                  </a:cubicBezTo>
                  <a:lnTo>
                    <a:pt x="12006" y="7654"/>
                  </a:lnTo>
                  <a:cubicBezTo>
                    <a:pt x="12068" y="8518"/>
                    <a:pt x="11852" y="9382"/>
                    <a:pt x="11451" y="10123"/>
                  </a:cubicBezTo>
                  <a:cubicBezTo>
                    <a:pt x="11266" y="10432"/>
                    <a:pt x="11049" y="10709"/>
                    <a:pt x="10772" y="10956"/>
                  </a:cubicBezTo>
                  <a:cubicBezTo>
                    <a:pt x="10556" y="11172"/>
                    <a:pt x="10432" y="11450"/>
                    <a:pt x="10432" y="11759"/>
                  </a:cubicBezTo>
                  <a:cubicBezTo>
                    <a:pt x="10432" y="12191"/>
                    <a:pt x="10216" y="12592"/>
                    <a:pt x="9815" y="12808"/>
                  </a:cubicBezTo>
                  <a:cubicBezTo>
                    <a:pt x="9630" y="12067"/>
                    <a:pt x="9290" y="11419"/>
                    <a:pt x="8797" y="10864"/>
                  </a:cubicBezTo>
                  <a:cubicBezTo>
                    <a:pt x="9105" y="10709"/>
                    <a:pt x="9414" y="10524"/>
                    <a:pt x="9722" y="10339"/>
                  </a:cubicBezTo>
                  <a:lnTo>
                    <a:pt x="9846" y="10247"/>
                  </a:lnTo>
                  <a:cubicBezTo>
                    <a:pt x="10021" y="10096"/>
                    <a:pt x="9892" y="9865"/>
                    <a:pt x="9722" y="9865"/>
                  </a:cubicBezTo>
                  <a:cubicBezTo>
                    <a:pt x="9682" y="9865"/>
                    <a:pt x="9640" y="9878"/>
                    <a:pt x="9599" y="9907"/>
                  </a:cubicBezTo>
                  <a:cubicBezTo>
                    <a:pt x="9229" y="10216"/>
                    <a:pt x="8797" y="10432"/>
                    <a:pt x="8364" y="10617"/>
                  </a:cubicBezTo>
                  <a:cubicBezTo>
                    <a:pt x="7826" y="10819"/>
                    <a:pt x="7260" y="10920"/>
                    <a:pt x="6691" y="10920"/>
                  </a:cubicBezTo>
                  <a:cubicBezTo>
                    <a:pt x="6217" y="10920"/>
                    <a:pt x="5741" y="10850"/>
                    <a:pt x="5278" y="10709"/>
                  </a:cubicBezTo>
                  <a:cubicBezTo>
                    <a:pt x="3704" y="10247"/>
                    <a:pt x="2470" y="9012"/>
                    <a:pt x="2007" y="7438"/>
                  </a:cubicBezTo>
                  <a:cubicBezTo>
                    <a:pt x="1976" y="7346"/>
                    <a:pt x="1945" y="7253"/>
                    <a:pt x="1945" y="7191"/>
                  </a:cubicBezTo>
                  <a:lnTo>
                    <a:pt x="1945" y="7191"/>
                  </a:lnTo>
                  <a:cubicBezTo>
                    <a:pt x="2254" y="7531"/>
                    <a:pt x="2655" y="7808"/>
                    <a:pt x="3087" y="7932"/>
                  </a:cubicBezTo>
                  <a:cubicBezTo>
                    <a:pt x="3303" y="7978"/>
                    <a:pt x="3519" y="8001"/>
                    <a:pt x="3731" y="8001"/>
                  </a:cubicBezTo>
                  <a:cubicBezTo>
                    <a:pt x="3944" y="8001"/>
                    <a:pt x="4152" y="7978"/>
                    <a:pt x="4352" y="7932"/>
                  </a:cubicBezTo>
                  <a:cubicBezTo>
                    <a:pt x="4846" y="7778"/>
                    <a:pt x="5278" y="7500"/>
                    <a:pt x="5618" y="7099"/>
                  </a:cubicBezTo>
                  <a:cubicBezTo>
                    <a:pt x="5865" y="6790"/>
                    <a:pt x="6235" y="6574"/>
                    <a:pt x="6636" y="6512"/>
                  </a:cubicBezTo>
                  <a:close/>
                  <a:moveTo>
                    <a:pt x="4877" y="11018"/>
                  </a:moveTo>
                  <a:cubicBezTo>
                    <a:pt x="5001" y="11049"/>
                    <a:pt x="5093" y="11080"/>
                    <a:pt x="5217" y="11111"/>
                  </a:cubicBezTo>
                  <a:lnTo>
                    <a:pt x="5217" y="13394"/>
                  </a:lnTo>
                  <a:lnTo>
                    <a:pt x="4692" y="13394"/>
                  </a:lnTo>
                  <a:lnTo>
                    <a:pt x="4692" y="12623"/>
                  </a:lnTo>
                  <a:cubicBezTo>
                    <a:pt x="4661" y="12530"/>
                    <a:pt x="4576" y="12484"/>
                    <a:pt x="4491" y="12484"/>
                  </a:cubicBezTo>
                  <a:cubicBezTo>
                    <a:pt x="4406" y="12484"/>
                    <a:pt x="4322" y="12530"/>
                    <a:pt x="4291" y="12623"/>
                  </a:cubicBezTo>
                  <a:lnTo>
                    <a:pt x="4291" y="13394"/>
                  </a:lnTo>
                  <a:lnTo>
                    <a:pt x="3766" y="13394"/>
                  </a:lnTo>
                  <a:cubicBezTo>
                    <a:pt x="3859" y="12499"/>
                    <a:pt x="4260" y="11666"/>
                    <a:pt x="4877" y="11018"/>
                  </a:cubicBezTo>
                  <a:close/>
                  <a:moveTo>
                    <a:pt x="5618" y="11543"/>
                  </a:moveTo>
                  <a:cubicBezTo>
                    <a:pt x="5834" y="11913"/>
                    <a:pt x="6173" y="12191"/>
                    <a:pt x="6605" y="12314"/>
                  </a:cubicBezTo>
                  <a:lnTo>
                    <a:pt x="6667" y="12314"/>
                  </a:lnTo>
                  <a:cubicBezTo>
                    <a:pt x="7068" y="12191"/>
                    <a:pt x="7439" y="11913"/>
                    <a:pt x="7655" y="11574"/>
                  </a:cubicBezTo>
                  <a:lnTo>
                    <a:pt x="7655" y="13394"/>
                  </a:lnTo>
                  <a:lnTo>
                    <a:pt x="5618" y="13394"/>
                  </a:lnTo>
                  <a:lnTo>
                    <a:pt x="5618" y="11543"/>
                  </a:lnTo>
                  <a:close/>
                  <a:moveTo>
                    <a:pt x="8395" y="11018"/>
                  </a:moveTo>
                  <a:lnTo>
                    <a:pt x="8395" y="11049"/>
                  </a:lnTo>
                  <a:cubicBezTo>
                    <a:pt x="8920" y="11574"/>
                    <a:pt x="9259" y="12222"/>
                    <a:pt x="9445" y="12932"/>
                  </a:cubicBezTo>
                  <a:cubicBezTo>
                    <a:pt x="9445" y="12962"/>
                    <a:pt x="9445" y="12993"/>
                    <a:pt x="9445" y="13024"/>
                  </a:cubicBezTo>
                  <a:cubicBezTo>
                    <a:pt x="9460" y="13040"/>
                    <a:pt x="9460" y="13040"/>
                    <a:pt x="9456" y="13040"/>
                  </a:cubicBezTo>
                  <a:cubicBezTo>
                    <a:pt x="9452" y="13040"/>
                    <a:pt x="9445" y="13040"/>
                    <a:pt x="9445" y="13055"/>
                  </a:cubicBezTo>
                  <a:cubicBezTo>
                    <a:pt x="9445" y="13178"/>
                    <a:pt x="9476" y="13271"/>
                    <a:pt x="9506" y="13394"/>
                  </a:cubicBezTo>
                  <a:lnTo>
                    <a:pt x="8982" y="13394"/>
                  </a:lnTo>
                  <a:lnTo>
                    <a:pt x="8982" y="12623"/>
                  </a:lnTo>
                  <a:cubicBezTo>
                    <a:pt x="8982" y="12530"/>
                    <a:pt x="8889" y="12438"/>
                    <a:pt x="8766" y="12438"/>
                  </a:cubicBezTo>
                  <a:cubicBezTo>
                    <a:pt x="8673" y="12438"/>
                    <a:pt x="8581" y="12530"/>
                    <a:pt x="8581" y="12623"/>
                  </a:cubicBezTo>
                  <a:lnTo>
                    <a:pt x="8581" y="13394"/>
                  </a:lnTo>
                  <a:lnTo>
                    <a:pt x="8056" y="13394"/>
                  </a:lnTo>
                  <a:lnTo>
                    <a:pt x="8056" y="11111"/>
                  </a:lnTo>
                  <a:cubicBezTo>
                    <a:pt x="8148" y="11111"/>
                    <a:pt x="8272" y="11049"/>
                    <a:pt x="8395" y="11018"/>
                  </a:cubicBezTo>
                  <a:close/>
                  <a:moveTo>
                    <a:pt x="6636" y="0"/>
                  </a:moveTo>
                  <a:cubicBezTo>
                    <a:pt x="3581" y="0"/>
                    <a:pt x="989" y="2284"/>
                    <a:pt x="618" y="5340"/>
                  </a:cubicBezTo>
                  <a:cubicBezTo>
                    <a:pt x="1" y="5957"/>
                    <a:pt x="94" y="7006"/>
                    <a:pt x="865" y="7469"/>
                  </a:cubicBezTo>
                  <a:cubicBezTo>
                    <a:pt x="772" y="8457"/>
                    <a:pt x="1019" y="9444"/>
                    <a:pt x="1482" y="10339"/>
                  </a:cubicBezTo>
                  <a:cubicBezTo>
                    <a:pt x="1698" y="10679"/>
                    <a:pt x="1945" y="11018"/>
                    <a:pt x="2254" y="11265"/>
                  </a:cubicBezTo>
                  <a:cubicBezTo>
                    <a:pt x="2377" y="11419"/>
                    <a:pt x="2439" y="11604"/>
                    <a:pt x="2439" y="11790"/>
                  </a:cubicBezTo>
                  <a:cubicBezTo>
                    <a:pt x="2470" y="12253"/>
                    <a:pt x="2562" y="12715"/>
                    <a:pt x="3365" y="13240"/>
                  </a:cubicBezTo>
                  <a:cubicBezTo>
                    <a:pt x="3365" y="13364"/>
                    <a:pt x="3365" y="13487"/>
                    <a:pt x="3365" y="13610"/>
                  </a:cubicBezTo>
                  <a:cubicBezTo>
                    <a:pt x="3365" y="13734"/>
                    <a:pt x="3457" y="13826"/>
                    <a:pt x="3550" y="13826"/>
                  </a:cubicBezTo>
                  <a:lnTo>
                    <a:pt x="9722" y="13826"/>
                  </a:lnTo>
                  <a:cubicBezTo>
                    <a:pt x="9815" y="13826"/>
                    <a:pt x="9908" y="13734"/>
                    <a:pt x="9908" y="13610"/>
                  </a:cubicBezTo>
                  <a:cubicBezTo>
                    <a:pt x="9908" y="13487"/>
                    <a:pt x="9908" y="13364"/>
                    <a:pt x="9908" y="13240"/>
                  </a:cubicBezTo>
                  <a:cubicBezTo>
                    <a:pt x="10710" y="12715"/>
                    <a:pt x="10803" y="12283"/>
                    <a:pt x="10864" y="11790"/>
                  </a:cubicBezTo>
                  <a:cubicBezTo>
                    <a:pt x="10864" y="11604"/>
                    <a:pt x="10926" y="11419"/>
                    <a:pt x="11019" y="11265"/>
                  </a:cubicBezTo>
                  <a:cubicBezTo>
                    <a:pt x="11327" y="11018"/>
                    <a:pt x="11605" y="10709"/>
                    <a:pt x="11790" y="10339"/>
                  </a:cubicBezTo>
                  <a:cubicBezTo>
                    <a:pt x="12284" y="9475"/>
                    <a:pt x="12500" y="8487"/>
                    <a:pt x="12438" y="7500"/>
                  </a:cubicBezTo>
                  <a:cubicBezTo>
                    <a:pt x="12839" y="7222"/>
                    <a:pt x="13055" y="6790"/>
                    <a:pt x="13086" y="6327"/>
                  </a:cubicBezTo>
                  <a:lnTo>
                    <a:pt x="13055" y="6296"/>
                  </a:lnTo>
                  <a:cubicBezTo>
                    <a:pt x="13055" y="5926"/>
                    <a:pt x="12901" y="5586"/>
                    <a:pt x="12654" y="5340"/>
                  </a:cubicBezTo>
                  <a:cubicBezTo>
                    <a:pt x="12284" y="2284"/>
                    <a:pt x="9692" y="0"/>
                    <a:pt x="6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11826;p146">
            <a:extLst>
              <a:ext uri="{FF2B5EF4-FFF2-40B4-BE49-F238E27FC236}">
                <a16:creationId xmlns:a16="http://schemas.microsoft.com/office/drawing/2014/main" id="{40E7D54C-5F92-6801-A23F-6E890E2604D7}"/>
              </a:ext>
            </a:extLst>
          </p:cNvPr>
          <p:cNvGrpSpPr/>
          <p:nvPr/>
        </p:nvGrpSpPr>
        <p:grpSpPr>
          <a:xfrm>
            <a:off x="3501352" y="3361510"/>
            <a:ext cx="820917" cy="1048246"/>
            <a:chOff x="5353403" y="3785609"/>
            <a:chExt cx="277992" cy="354974"/>
          </a:xfrm>
          <a:solidFill>
            <a:schemeClr val="bg2"/>
          </a:solidFill>
        </p:grpSpPr>
        <p:sp>
          <p:nvSpPr>
            <p:cNvPr id="8" name="Google Shape;11827;p146">
              <a:extLst>
                <a:ext uri="{FF2B5EF4-FFF2-40B4-BE49-F238E27FC236}">
                  <a16:creationId xmlns:a16="http://schemas.microsoft.com/office/drawing/2014/main" id="{11A444CF-2092-07F2-F460-682BE3A44292}"/>
                </a:ext>
              </a:extLst>
            </p:cNvPr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828;p146">
              <a:extLst>
                <a:ext uri="{FF2B5EF4-FFF2-40B4-BE49-F238E27FC236}">
                  <a16:creationId xmlns:a16="http://schemas.microsoft.com/office/drawing/2014/main" id="{6C168CD8-0FF5-D323-82EC-F9382E39E21B}"/>
                </a:ext>
              </a:extLst>
            </p:cNvPr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829;p146">
              <a:extLst>
                <a:ext uri="{FF2B5EF4-FFF2-40B4-BE49-F238E27FC236}">
                  <a16:creationId xmlns:a16="http://schemas.microsoft.com/office/drawing/2014/main" id="{136B4E0E-80DA-8DE7-E320-C8763970A261}"/>
                </a:ext>
              </a:extLst>
            </p:cNvPr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830;p146">
              <a:extLst>
                <a:ext uri="{FF2B5EF4-FFF2-40B4-BE49-F238E27FC236}">
                  <a16:creationId xmlns:a16="http://schemas.microsoft.com/office/drawing/2014/main" id="{DE16F4B2-7D6C-AFA0-2DEF-18D4E85C33CE}"/>
                </a:ext>
              </a:extLst>
            </p:cNvPr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831;p146">
              <a:extLst>
                <a:ext uri="{FF2B5EF4-FFF2-40B4-BE49-F238E27FC236}">
                  <a16:creationId xmlns:a16="http://schemas.microsoft.com/office/drawing/2014/main" id="{5C7AD2CD-A9B6-8938-9357-C09BD06F4302}"/>
                </a:ext>
              </a:extLst>
            </p:cNvPr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832;p146">
              <a:extLst>
                <a:ext uri="{FF2B5EF4-FFF2-40B4-BE49-F238E27FC236}">
                  <a16:creationId xmlns:a16="http://schemas.microsoft.com/office/drawing/2014/main" id="{941FAD03-64DB-27D8-225F-E6C95B69A868}"/>
                </a:ext>
              </a:extLst>
            </p:cNvPr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0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Table of contents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485" name="Google Shape;485;p70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Co-dfns?</a:t>
            </a:r>
            <a:endParaRPr dirty="0"/>
          </a:p>
        </p:txBody>
      </p:sp>
      <p:sp>
        <p:nvSpPr>
          <p:cNvPr id="486" name="Google Shape;486;p70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87" name="Google Shape;487;p70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88" name="Google Shape;488;p70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Primary goals of the project</a:t>
            </a:r>
            <a:endParaRPr dirty="0"/>
          </a:p>
        </p:txBody>
      </p:sp>
      <p:sp>
        <p:nvSpPr>
          <p:cNvPr id="489" name="Google Shape;489;p70"/>
          <p:cNvSpPr txBox="1">
            <a:spLocks noGrp="1"/>
          </p:cNvSpPr>
          <p:nvPr>
            <p:ph type="title" idx="2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90" name="Google Shape;490;p70"/>
          <p:cNvSpPr txBox="1">
            <a:spLocks noGrp="1"/>
          </p:cNvSpPr>
          <p:nvPr>
            <p:ph type="title" idx="3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91" name="Google Shape;491;p70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Status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2" name="Google Shape;492;p70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Progress report and update</a:t>
            </a:r>
            <a:endParaRPr dirty="0"/>
          </a:p>
        </p:txBody>
      </p:sp>
      <p:sp>
        <p:nvSpPr>
          <p:cNvPr id="493" name="Google Shape;493;p70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How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4" name="Google Shape;494;p70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 short primer to get started</a:t>
            </a:r>
            <a:endParaRPr dirty="0"/>
          </a:p>
        </p:txBody>
      </p:sp>
      <p:sp>
        <p:nvSpPr>
          <p:cNvPr id="495" name="Google Shape;495;p70"/>
          <p:cNvSpPr txBox="1">
            <a:spLocks noGrp="1"/>
          </p:cNvSpPr>
          <p:nvPr>
            <p:ph type="title" idx="7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96" name="Google Shape;496;p70"/>
          <p:cNvSpPr txBox="1">
            <a:spLocks noGrp="1"/>
          </p:cNvSpPr>
          <p:nvPr>
            <p:ph type="title" idx="8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497" name="Google Shape;497;p70"/>
          <p:cNvCxnSpPr/>
          <p:nvPr/>
        </p:nvCxnSpPr>
        <p:spPr>
          <a:xfrm>
            <a:off x="819525" y="31022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B94501-19EB-6CB7-5D01-0A074AA8F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45580" y="2351960"/>
            <a:ext cx="6564351" cy="2041620"/>
          </a:xfrm>
        </p:spPr>
        <p:txBody>
          <a:bodyPr/>
          <a:lstStyle/>
          <a:p>
            <a:pPr marL="133350" indent="0">
              <a:buNone/>
            </a:pPr>
            <a:r>
              <a:rPr lang="en-US" sz="2000" dirty="0">
                <a:latin typeface="APL385 Unicode" panose="020B0709000202000203" pitchFamily="49" charset="0"/>
              </a:rPr>
              <a:t>LD_LIBRARY_PATH=.:/opt/</a:t>
            </a:r>
            <a:r>
              <a:rPr lang="en-US" sz="2000" dirty="0" err="1">
                <a:latin typeface="APL385 Unicode" panose="020B0709000202000203" pitchFamily="49" charset="0"/>
              </a:rPr>
              <a:t>arrayfire</a:t>
            </a:r>
            <a:r>
              <a:rPr lang="en-US" sz="2000" dirty="0">
                <a:latin typeface="APL385 Unicode" panose="020B0709000202000203" pitchFamily="49" charset="0"/>
              </a:rPr>
              <a:t>/lib64</a:t>
            </a:r>
          </a:p>
          <a:p>
            <a:pPr marL="133350" indent="0">
              <a:buNone/>
            </a:pPr>
            <a:endParaRPr lang="en-US" sz="2000" dirty="0">
              <a:latin typeface="APL385 Unicode" panose="020B0709000202000203" pitchFamily="49" charset="0"/>
            </a:endParaRPr>
          </a:p>
          <a:p>
            <a:pPr marL="133350" indent="0">
              <a:buNone/>
            </a:pPr>
            <a:r>
              <a:rPr lang="en-US" sz="2000" dirty="0">
                <a:latin typeface="APL385 Unicode" panose="020B0709000202000203" pitchFamily="49" charset="0"/>
              </a:rPr>
              <a:t>$ echo /opt/</a:t>
            </a:r>
            <a:r>
              <a:rPr lang="en-US" sz="2000" dirty="0" err="1">
                <a:latin typeface="APL385 Unicode" panose="020B0709000202000203" pitchFamily="49" charset="0"/>
              </a:rPr>
              <a:t>arrayfire</a:t>
            </a:r>
            <a:r>
              <a:rPr lang="en-US" sz="2000" dirty="0">
                <a:latin typeface="APL385 Unicode" panose="020B0709000202000203" pitchFamily="49" charset="0"/>
              </a:rPr>
              <a:t>/lib64 &gt; /</a:t>
            </a:r>
            <a:r>
              <a:rPr lang="en-US" sz="2000" dirty="0" err="1">
                <a:latin typeface="APL385 Unicode" panose="020B0709000202000203" pitchFamily="49" charset="0"/>
              </a:rPr>
              <a:t>etc</a:t>
            </a:r>
            <a:r>
              <a:rPr lang="en-US" sz="2000" dirty="0">
                <a:latin typeface="APL385 Unicode" panose="020B0709000202000203" pitchFamily="49" charset="0"/>
              </a:rPr>
              <a:t>/</a:t>
            </a:r>
            <a:r>
              <a:rPr lang="en-US" sz="2000" dirty="0" err="1">
                <a:latin typeface="APL385 Unicode" panose="020B0709000202000203" pitchFamily="49" charset="0"/>
              </a:rPr>
              <a:t>ld.so.conf.d</a:t>
            </a:r>
            <a:r>
              <a:rPr lang="en-US" sz="2000" dirty="0">
                <a:latin typeface="APL385 Unicode" panose="020B0709000202000203" pitchFamily="49" charset="0"/>
              </a:rPr>
              <a:t>/</a:t>
            </a:r>
            <a:r>
              <a:rPr lang="en-US" sz="2000" dirty="0" err="1">
                <a:latin typeface="APL385 Unicode" panose="020B0709000202000203" pitchFamily="49" charset="0"/>
              </a:rPr>
              <a:t>arrayfire.conf</a:t>
            </a:r>
            <a:endParaRPr lang="en-US" sz="2000" dirty="0">
              <a:latin typeface="APL385 Unicode" panose="020B0709000202000203" pitchFamily="49" charset="0"/>
            </a:endParaRPr>
          </a:p>
          <a:p>
            <a:pPr marL="133350" indent="0">
              <a:buNone/>
            </a:pPr>
            <a:r>
              <a:rPr lang="en-US" sz="2000" dirty="0">
                <a:latin typeface="APL385 Unicode" panose="020B0709000202000203" pitchFamily="49" charset="0"/>
              </a:rPr>
              <a:t>$ </a:t>
            </a:r>
            <a:r>
              <a:rPr lang="en-US" sz="2000" dirty="0" err="1">
                <a:latin typeface="APL385 Unicode" panose="020B0709000202000203" pitchFamily="49" charset="0"/>
              </a:rPr>
              <a:t>sudo</a:t>
            </a:r>
            <a:r>
              <a:rPr lang="en-US" sz="2000" dirty="0">
                <a:latin typeface="APL385 Unicode" panose="020B0709000202000203" pitchFamily="49" charset="0"/>
              </a:rPr>
              <a:t> </a:t>
            </a:r>
            <a:r>
              <a:rPr lang="en-US" sz="2000" dirty="0" err="1">
                <a:latin typeface="APL385 Unicode" panose="020B0709000202000203" pitchFamily="49" charset="0"/>
              </a:rPr>
              <a:t>ldconfig</a:t>
            </a:r>
            <a:endParaRPr lang="en-US" sz="2000" dirty="0">
              <a:latin typeface="APL385 Unicode" panose="020B0709000202000203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357EC8-0AC9-6CE9-BFAA-4421FF0C8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Linux Gotcha</a:t>
            </a:r>
          </a:p>
        </p:txBody>
      </p:sp>
    </p:spTree>
    <p:extLst>
      <p:ext uri="{BB962C8B-B14F-4D97-AF65-F5344CB8AC3E}">
        <p14:creationId xmlns:p14="http://schemas.microsoft.com/office/powerpoint/2010/main" val="20046175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126"/>
          <p:cNvSpPr txBox="1">
            <a:spLocks noGrp="1"/>
          </p:cNvSpPr>
          <p:nvPr>
            <p:ph type="title"/>
          </p:nvPr>
        </p:nvSpPr>
        <p:spPr>
          <a:xfrm>
            <a:off x="713250" y="672738"/>
            <a:ext cx="7717500" cy="12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542" name="Google Shape;1542;p126"/>
          <p:cNvSpPr txBox="1">
            <a:spLocks noGrp="1"/>
          </p:cNvSpPr>
          <p:nvPr>
            <p:ph type="body" idx="1"/>
          </p:nvPr>
        </p:nvSpPr>
        <p:spPr>
          <a:xfrm>
            <a:off x="3068250" y="2129523"/>
            <a:ext cx="30075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aaron@dyalog.com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543" name="Google Shape;1543;p126"/>
          <p:cNvSpPr txBox="1">
            <a:spLocks noGrp="1"/>
          </p:cNvSpPr>
          <p:nvPr>
            <p:ph type="subTitle" idx="2"/>
          </p:nvPr>
        </p:nvSpPr>
        <p:spPr>
          <a:xfrm>
            <a:off x="3069175" y="1843125"/>
            <a:ext cx="30075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Questions?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E4F7B0-5CE5-7010-E0F7-18E6859E9C10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19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" name="Google Shape;747;p94" descr="Man looking at wooden figure"/>
          <p:cNvPicPr preferRelativeResize="0"/>
          <p:nvPr/>
        </p:nvPicPr>
        <p:blipFill>
          <a:blip r:embed="rId3"/>
          <a:srcRect l="1971" r="1971"/>
          <a:stretch/>
        </p:blipFill>
        <p:spPr>
          <a:xfrm>
            <a:off x="2958925" y="-3280217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748" name="Google Shape;748;p94"/>
          <p:cNvSpPr/>
          <p:nvPr/>
        </p:nvSpPr>
        <p:spPr>
          <a:xfrm flipH="1">
            <a:off x="2656950" y="-3466525"/>
            <a:ext cx="13101900" cy="9029700"/>
          </a:xfrm>
          <a:prstGeom prst="triangle">
            <a:avLst>
              <a:gd name="adj" fmla="val 50000"/>
            </a:avLst>
          </a:prstGeom>
          <a:solidFill>
            <a:schemeClr val="lt1">
              <a:alpha val="3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4" name="Google Shape;744;p94"/>
          <p:cNvSpPr txBox="1">
            <a:spLocks noGrp="1"/>
          </p:cNvSpPr>
          <p:nvPr>
            <p:ph type="title"/>
          </p:nvPr>
        </p:nvSpPr>
        <p:spPr>
          <a:xfrm>
            <a:off x="931700" y="2019718"/>
            <a:ext cx="3252900" cy="10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</a:t>
            </a:r>
            <a:endParaRPr dirty="0"/>
          </a:p>
        </p:txBody>
      </p:sp>
      <p:sp>
        <p:nvSpPr>
          <p:cNvPr id="745" name="Google Shape;745;p94"/>
          <p:cNvSpPr txBox="1">
            <a:spLocks noGrp="1"/>
          </p:cNvSpPr>
          <p:nvPr>
            <p:ph type="title" idx="2"/>
          </p:nvPr>
        </p:nvSpPr>
        <p:spPr>
          <a:xfrm>
            <a:off x="931700" y="967055"/>
            <a:ext cx="3057300" cy="9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6" name="Google Shape;746;p94"/>
          <p:cNvSpPr txBox="1">
            <a:spLocks noGrp="1"/>
          </p:cNvSpPr>
          <p:nvPr>
            <p:ph type="subTitle" idx="1"/>
          </p:nvPr>
        </p:nvSpPr>
        <p:spPr>
          <a:xfrm>
            <a:off x="931700" y="3326230"/>
            <a:ext cx="1978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are the goals of the project?</a:t>
            </a:r>
            <a:endParaRPr dirty="0"/>
          </a:p>
        </p:txBody>
      </p:sp>
      <p:cxnSp>
        <p:nvCxnSpPr>
          <p:cNvPr id="749" name="Google Shape;749;p94"/>
          <p:cNvCxnSpPr/>
          <p:nvPr/>
        </p:nvCxnSpPr>
        <p:spPr>
          <a:xfrm>
            <a:off x="1017800" y="3224464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80"/>
          <p:cNvSpPr txBox="1">
            <a:spLocks noGrp="1"/>
          </p:cNvSpPr>
          <p:nvPr>
            <p:ph type="ctrTitle"/>
          </p:nvPr>
        </p:nvSpPr>
        <p:spPr>
          <a:xfrm>
            <a:off x="1690800" y="2470300"/>
            <a:ext cx="5762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13" name="Google Shape;613;p80"/>
          <p:cNvSpPr txBox="1">
            <a:spLocks noGrp="1"/>
          </p:cNvSpPr>
          <p:nvPr>
            <p:ph type="subTitle" idx="1"/>
          </p:nvPr>
        </p:nvSpPr>
        <p:spPr>
          <a:xfrm>
            <a:off x="2218725" y="3334300"/>
            <a:ext cx="47064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How do we expand the capabilities of APL so that it can be used by more people in more places for more problems?</a:t>
            </a:r>
            <a:endParaRPr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614" name="Google Shape;614;p80"/>
          <p:cNvCxnSpPr/>
          <p:nvPr/>
        </p:nvCxnSpPr>
        <p:spPr>
          <a:xfrm>
            <a:off x="4248450" y="3246928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04"/>
          <p:cNvSpPr txBox="1">
            <a:spLocks noGrp="1"/>
          </p:cNvSpPr>
          <p:nvPr>
            <p:ph type="title"/>
          </p:nvPr>
        </p:nvSpPr>
        <p:spPr>
          <a:xfrm>
            <a:off x="2056190" y="2074300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Performance</a:t>
            </a:r>
            <a:endParaRPr dirty="0"/>
          </a:p>
        </p:txBody>
      </p:sp>
      <p:sp>
        <p:nvSpPr>
          <p:cNvPr id="931" name="Google Shape;931;p104"/>
          <p:cNvSpPr txBox="1">
            <a:spLocks noGrp="1"/>
          </p:cNvSpPr>
          <p:nvPr>
            <p:ph type="subTitle" idx="1"/>
          </p:nvPr>
        </p:nvSpPr>
        <p:spPr>
          <a:xfrm>
            <a:off x="2056192" y="2332425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Make APL faster for more problem domains</a:t>
            </a:r>
            <a:endParaRPr dirty="0"/>
          </a:p>
        </p:txBody>
      </p:sp>
      <p:sp>
        <p:nvSpPr>
          <p:cNvPr id="932" name="Google Shape;932;p104"/>
          <p:cNvSpPr txBox="1">
            <a:spLocks noGrp="1"/>
          </p:cNvSpPr>
          <p:nvPr>
            <p:ph type="subTitle" idx="3"/>
          </p:nvPr>
        </p:nvSpPr>
        <p:spPr>
          <a:xfrm>
            <a:off x="2056192" y="3661050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Tackle hard problems using APL</a:t>
            </a:r>
            <a:endParaRPr dirty="0"/>
          </a:p>
        </p:txBody>
      </p:sp>
      <p:sp>
        <p:nvSpPr>
          <p:cNvPr id="933" name="Google Shape;933;p104"/>
          <p:cNvSpPr txBox="1">
            <a:spLocks noGrp="1"/>
          </p:cNvSpPr>
          <p:nvPr>
            <p:ph type="title" idx="2"/>
          </p:nvPr>
        </p:nvSpPr>
        <p:spPr>
          <a:xfrm>
            <a:off x="2056190" y="3402924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Research</a:t>
            </a:r>
            <a:endParaRPr dirty="0"/>
          </a:p>
        </p:txBody>
      </p:sp>
      <p:sp>
        <p:nvSpPr>
          <p:cNvPr id="934" name="Google Shape;934;p104"/>
          <p:cNvSpPr txBox="1">
            <a:spLocks noGrp="1"/>
          </p:cNvSpPr>
          <p:nvPr>
            <p:ph type="title" idx="4"/>
          </p:nvPr>
        </p:nvSpPr>
        <p:spPr>
          <a:xfrm>
            <a:off x="5444664" y="2074300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Integration</a:t>
            </a:r>
            <a:endParaRPr dirty="0"/>
          </a:p>
        </p:txBody>
      </p:sp>
      <p:sp>
        <p:nvSpPr>
          <p:cNvPr id="935" name="Google Shape;935;p104"/>
          <p:cNvSpPr txBox="1">
            <a:spLocks noGrp="1"/>
          </p:cNvSpPr>
          <p:nvPr>
            <p:ph type="subTitle" idx="5"/>
          </p:nvPr>
        </p:nvSpPr>
        <p:spPr>
          <a:xfrm>
            <a:off x="5444664" y="2332425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Make APL easier to integrate into your stack</a:t>
            </a:r>
            <a:endParaRPr dirty="0"/>
          </a:p>
        </p:txBody>
      </p:sp>
      <p:sp>
        <p:nvSpPr>
          <p:cNvPr id="936" name="Google Shape;936;p104"/>
          <p:cNvSpPr txBox="1">
            <a:spLocks noGrp="1"/>
          </p:cNvSpPr>
          <p:nvPr>
            <p:ph type="title" idx="6"/>
          </p:nvPr>
        </p:nvSpPr>
        <p:spPr>
          <a:xfrm>
            <a:off x="5444664" y="3402925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Education</a:t>
            </a:r>
            <a:endParaRPr dirty="0"/>
          </a:p>
        </p:txBody>
      </p:sp>
      <p:sp>
        <p:nvSpPr>
          <p:cNvPr id="937" name="Google Shape;937;p104"/>
          <p:cNvSpPr txBox="1">
            <a:spLocks noGrp="1"/>
          </p:cNvSpPr>
          <p:nvPr>
            <p:ph type="subTitle" idx="7"/>
          </p:nvPr>
        </p:nvSpPr>
        <p:spPr>
          <a:xfrm>
            <a:off x="5444664" y="3661050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people learn to use APL in more ways?</a:t>
            </a:r>
            <a:endParaRPr dirty="0"/>
          </a:p>
        </p:txBody>
      </p:sp>
      <p:cxnSp>
        <p:nvCxnSpPr>
          <p:cNvPr id="938" name="Google Shape;938;p104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4" name="Google Shape;954;p104"/>
          <p:cNvSpPr txBox="1">
            <a:spLocks noGrp="1"/>
          </p:cNvSpPr>
          <p:nvPr>
            <p:ph type="title" idx="8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Solutions?</a:t>
            </a:r>
            <a:endParaRPr dirty="0"/>
          </a:p>
        </p:txBody>
      </p:sp>
      <p:grpSp>
        <p:nvGrpSpPr>
          <p:cNvPr id="9" name="Google Shape;12648;p147">
            <a:extLst>
              <a:ext uri="{FF2B5EF4-FFF2-40B4-BE49-F238E27FC236}">
                <a16:creationId xmlns:a16="http://schemas.microsoft.com/office/drawing/2014/main" id="{F1353B20-270B-49C6-7EDE-B900D27E6537}"/>
              </a:ext>
            </a:extLst>
          </p:cNvPr>
          <p:cNvGrpSpPr/>
          <p:nvPr/>
        </p:nvGrpSpPr>
        <p:grpSpPr>
          <a:xfrm>
            <a:off x="4982670" y="3271835"/>
            <a:ext cx="405419" cy="530072"/>
            <a:chOff x="1367060" y="2422129"/>
            <a:chExt cx="269261" cy="352050"/>
          </a:xfrm>
          <a:solidFill>
            <a:schemeClr val="tx1"/>
          </a:solidFill>
        </p:grpSpPr>
        <p:sp>
          <p:nvSpPr>
            <p:cNvPr id="10" name="Google Shape;12649;p147">
              <a:extLst>
                <a:ext uri="{FF2B5EF4-FFF2-40B4-BE49-F238E27FC236}">
                  <a16:creationId xmlns:a16="http://schemas.microsoft.com/office/drawing/2014/main" id="{E6E7436A-B02F-318C-ADA7-A33C089A68C0}"/>
                </a:ext>
              </a:extLst>
            </p:cNvPr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650;p147">
              <a:extLst>
                <a:ext uri="{FF2B5EF4-FFF2-40B4-BE49-F238E27FC236}">
                  <a16:creationId xmlns:a16="http://schemas.microsoft.com/office/drawing/2014/main" id="{98513CBA-DC9D-F9A2-8867-78EBCD264E1A}"/>
                </a:ext>
              </a:extLst>
            </p:cNvPr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651;p147">
              <a:extLst>
                <a:ext uri="{FF2B5EF4-FFF2-40B4-BE49-F238E27FC236}">
                  <a16:creationId xmlns:a16="http://schemas.microsoft.com/office/drawing/2014/main" id="{5E3B79FF-F2FD-F60E-AD39-FB0F1F51796B}"/>
                </a:ext>
              </a:extLst>
            </p:cNvPr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652;p147">
              <a:extLst>
                <a:ext uri="{FF2B5EF4-FFF2-40B4-BE49-F238E27FC236}">
                  <a16:creationId xmlns:a16="http://schemas.microsoft.com/office/drawing/2014/main" id="{F3A99554-C854-95E1-A7D3-7A1ED9FEEDCE}"/>
                </a:ext>
              </a:extLst>
            </p:cNvPr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653;p147">
              <a:extLst>
                <a:ext uri="{FF2B5EF4-FFF2-40B4-BE49-F238E27FC236}">
                  <a16:creationId xmlns:a16="http://schemas.microsoft.com/office/drawing/2014/main" id="{49B2B08B-2D91-5EFE-41A0-425C57BD86B4}"/>
                </a:ext>
              </a:extLst>
            </p:cNvPr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654;p147">
              <a:extLst>
                <a:ext uri="{FF2B5EF4-FFF2-40B4-BE49-F238E27FC236}">
                  <a16:creationId xmlns:a16="http://schemas.microsoft.com/office/drawing/2014/main" id="{6F58533B-3E81-7846-5DED-5E41106D0BB2}"/>
                </a:ext>
              </a:extLst>
            </p:cNvPr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655;p147">
              <a:extLst>
                <a:ext uri="{FF2B5EF4-FFF2-40B4-BE49-F238E27FC236}">
                  <a16:creationId xmlns:a16="http://schemas.microsoft.com/office/drawing/2014/main" id="{9D9F0F0A-A72D-D2E6-EC20-E09926A89EDB}"/>
                </a:ext>
              </a:extLst>
            </p:cNvPr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656;p147">
              <a:extLst>
                <a:ext uri="{FF2B5EF4-FFF2-40B4-BE49-F238E27FC236}">
                  <a16:creationId xmlns:a16="http://schemas.microsoft.com/office/drawing/2014/main" id="{9BE0082A-7163-D159-4119-CAEFB218955B}"/>
                </a:ext>
              </a:extLst>
            </p:cNvPr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657;p147">
              <a:extLst>
                <a:ext uri="{FF2B5EF4-FFF2-40B4-BE49-F238E27FC236}">
                  <a16:creationId xmlns:a16="http://schemas.microsoft.com/office/drawing/2014/main" id="{ABB712CD-6AAF-792D-77E0-4AFC99FC0DD4}"/>
                </a:ext>
              </a:extLst>
            </p:cNvPr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658;p147">
              <a:extLst>
                <a:ext uri="{FF2B5EF4-FFF2-40B4-BE49-F238E27FC236}">
                  <a16:creationId xmlns:a16="http://schemas.microsoft.com/office/drawing/2014/main" id="{213B17A8-B91D-4CD7-6ADF-F26816E60876}"/>
                </a:ext>
              </a:extLst>
            </p:cNvPr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659;p147">
              <a:extLst>
                <a:ext uri="{FF2B5EF4-FFF2-40B4-BE49-F238E27FC236}">
                  <a16:creationId xmlns:a16="http://schemas.microsoft.com/office/drawing/2014/main" id="{FEC8ACE0-5844-6243-F292-967E7E374EDC}"/>
                </a:ext>
              </a:extLst>
            </p:cNvPr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660;p147">
              <a:extLst>
                <a:ext uri="{FF2B5EF4-FFF2-40B4-BE49-F238E27FC236}">
                  <a16:creationId xmlns:a16="http://schemas.microsoft.com/office/drawing/2014/main" id="{EC78ADC9-6327-E977-6B88-813D4F21CDBA}"/>
                </a:ext>
              </a:extLst>
            </p:cNvPr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661;p147">
              <a:extLst>
                <a:ext uri="{FF2B5EF4-FFF2-40B4-BE49-F238E27FC236}">
                  <a16:creationId xmlns:a16="http://schemas.microsoft.com/office/drawing/2014/main" id="{D969E453-A525-1BB9-DE63-A5DEE382FF39}"/>
                </a:ext>
              </a:extLst>
            </p:cNvPr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662;p147">
              <a:extLst>
                <a:ext uri="{FF2B5EF4-FFF2-40B4-BE49-F238E27FC236}">
                  <a16:creationId xmlns:a16="http://schemas.microsoft.com/office/drawing/2014/main" id="{32EF2B8E-0F01-D573-7181-8C1150331D4F}"/>
                </a:ext>
              </a:extLst>
            </p:cNvPr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5338;p154">
            <a:extLst>
              <a:ext uri="{FF2B5EF4-FFF2-40B4-BE49-F238E27FC236}">
                <a16:creationId xmlns:a16="http://schemas.microsoft.com/office/drawing/2014/main" id="{E5B58E3B-DB88-7B57-E3F2-1C25BCFCDCA1}"/>
              </a:ext>
            </a:extLst>
          </p:cNvPr>
          <p:cNvGrpSpPr/>
          <p:nvPr/>
        </p:nvGrpSpPr>
        <p:grpSpPr>
          <a:xfrm>
            <a:off x="1531678" y="3311424"/>
            <a:ext cx="477439" cy="431980"/>
            <a:chOff x="1774963" y="1938531"/>
            <a:chExt cx="345800" cy="312875"/>
          </a:xfrm>
          <a:solidFill>
            <a:schemeClr val="tx1"/>
          </a:solidFill>
        </p:grpSpPr>
        <p:sp>
          <p:nvSpPr>
            <p:cNvPr id="25" name="Google Shape;15339;p154">
              <a:extLst>
                <a:ext uri="{FF2B5EF4-FFF2-40B4-BE49-F238E27FC236}">
                  <a16:creationId xmlns:a16="http://schemas.microsoft.com/office/drawing/2014/main" id="{AC43D317-93BE-DB22-7C20-1B01FC018300}"/>
                </a:ext>
              </a:extLst>
            </p:cNvPr>
            <p:cNvSpPr/>
            <p:nvPr/>
          </p:nvSpPr>
          <p:spPr>
            <a:xfrm>
              <a:off x="1918613" y="2072406"/>
              <a:ext cx="68675" cy="58825"/>
            </a:xfrm>
            <a:custGeom>
              <a:avLst/>
              <a:gdLst/>
              <a:ahLst/>
              <a:cxnLst/>
              <a:rect l="l" t="t" r="r" b="b"/>
              <a:pathLst>
                <a:path w="2747" h="2353" extrusionOk="0">
                  <a:moveTo>
                    <a:pt x="1173" y="401"/>
                  </a:moveTo>
                  <a:cubicBezTo>
                    <a:pt x="1605" y="401"/>
                    <a:pt x="1944" y="741"/>
                    <a:pt x="1944" y="1173"/>
                  </a:cubicBezTo>
                  <a:cubicBezTo>
                    <a:pt x="1944" y="1636"/>
                    <a:pt x="1557" y="1955"/>
                    <a:pt x="1154" y="1955"/>
                  </a:cubicBezTo>
                  <a:cubicBezTo>
                    <a:pt x="966" y="1955"/>
                    <a:pt x="775" y="1885"/>
                    <a:pt x="617" y="1728"/>
                  </a:cubicBezTo>
                  <a:cubicBezTo>
                    <a:pt x="154" y="1234"/>
                    <a:pt x="494" y="401"/>
                    <a:pt x="1173" y="401"/>
                  </a:cubicBezTo>
                  <a:close/>
                  <a:moveTo>
                    <a:pt x="1173" y="0"/>
                  </a:moveTo>
                  <a:cubicBezTo>
                    <a:pt x="525" y="0"/>
                    <a:pt x="0" y="525"/>
                    <a:pt x="0" y="1173"/>
                  </a:cubicBezTo>
                  <a:cubicBezTo>
                    <a:pt x="0" y="1883"/>
                    <a:pt x="580" y="2353"/>
                    <a:pt x="1184" y="2353"/>
                  </a:cubicBezTo>
                  <a:cubicBezTo>
                    <a:pt x="1472" y="2353"/>
                    <a:pt x="1767" y="2245"/>
                    <a:pt x="2006" y="2006"/>
                  </a:cubicBezTo>
                  <a:cubicBezTo>
                    <a:pt x="2747" y="1265"/>
                    <a:pt x="2222" y="0"/>
                    <a:pt x="1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6" name="Google Shape;15340;p154">
              <a:extLst>
                <a:ext uri="{FF2B5EF4-FFF2-40B4-BE49-F238E27FC236}">
                  <a16:creationId xmlns:a16="http://schemas.microsoft.com/office/drawing/2014/main" id="{BF7450C8-F856-0971-7C44-8E51602B9AB4}"/>
                </a:ext>
              </a:extLst>
            </p:cNvPr>
            <p:cNvSpPr/>
            <p:nvPr/>
          </p:nvSpPr>
          <p:spPr>
            <a:xfrm>
              <a:off x="1774963" y="1938531"/>
              <a:ext cx="345800" cy="312875"/>
            </a:xfrm>
            <a:custGeom>
              <a:avLst/>
              <a:gdLst/>
              <a:ahLst/>
              <a:cxnLst/>
              <a:rect l="l" t="t" r="r" b="b"/>
              <a:pathLst>
                <a:path w="13832" h="12515" extrusionOk="0">
                  <a:moveTo>
                    <a:pt x="6788" y="2205"/>
                  </a:moveTo>
                  <a:cubicBezTo>
                    <a:pt x="6832" y="2205"/>
                    <a:pt x="6875" y="2206"/>
                    <a:pt x="6919" y="2207"/>
                  </a:cubicBezTo>
                  <a:lnTo>
                    <a:pt x="6888" y="2207"/>
                  </a:lnTo>
                  <a:cubicBezTo>
                    <a:pt x="7752" y="2207"/>
                    <a:pt x="8585" y="2454"/>
                    <a:pt x="9326" y="2917"/>
                  </a:cubicBezTo>
                  <a:cubicBezTo>
                    <a:pt x="9264" y="3040"/>
                    <a:pt x="9203" y="3164"/>
                    <a:pt x="9141" y="3287"/>
                  </a:cubicBezTo>
                  <a:cubicBezTo>
                    <a:pt x="9110" y="3318"/>
                    <a:pt x="9079" y="3380"/>
                    <a:pt x="9048" y="3442"/>
                  </a:cubicBezTo>
                  <a:cubicBezTo>
                    <a:pt x="8400" y="2994"/>
                    <a:pt x="7644" y="2770"/>
                    <a:pt x="6888" y="2770"/>
                  </a:cubicBezTo>
                  <a:cubicBezTo>
                    <a:pt x="6132" y="2770"/>
                    <a:pt x="5376" y="2994"/>
                    <a:pt x="4728" y="3442"/>
                  </a:cubicBezTo>
                  <a:cubicBezTo>
                    <a:pt x="4697" y="3380"/>
                    <a:pt x="4666" y="3318"/>
                    <a:pt x="4635" y="3287"/>
                  </a:cubicBezTo>
                  <a:cubicBezTo>
                    <a:pt x="4573" y="3164"/>
                    <a:pt x="4512" y="3040"/>
                    <a:pt x="4481" y="2917"/>
                  </a:cubicBezTo>
                  <a:cubicBezTo>
                    <a:pt x="5155" y="2477"/>
                    <a:pt x="5968" y="2205"/>
                    <a:pt x="6788" y="2205"/>
                  </a:cubicBezTo>
                  <a:close/>
                  <a:moveTo>
                    <a:pt x="6903" y="3148"/>
                  </a:moveTo>
                  <a:cubicBezTo>
                    <a:pt x="7575" y="3148"/>
                    <a:pt x="8246" y="3349"/>
                    <a:pt x="8832" y="3750"/>
                  </a:cubicBezTo>
                  <a:cubicBezTo>
                    <a:pt x="8339" y="4306"/>
                    <a:pt x="7629" y="4614"/>
                    <a:pt x="6888" y="4614"/>
                  </a:cubicBezTo>
                  <a:cubicBezTo>
                    <a:pt x="6147" y="4614"/>
                    <a:pt x="5468" y="4306"/>
                    <a:pt x="4975" y="3750"/>
                  </a:cubicBezTo>
                  <a:cubicBezTo>
                    <a:pt x="5561" y="3349"/>
                    <a:pt x="6232" y="3148"/>
                    <a:pt x="6903" y="3148"/>
                  </a:cubicBezTo>
                  <a:close/>
                  <a:moveTo>
                    <a:pt x="10314" y="6343"/>
                  </a:moveTo>
                  <a:lnTo>
                    <a:pt x="10314" y="6589"/>
                  </a:lnTo>
                  <a:cubicBezTo>
                    <a:pt x="10345" y="7886"/>
                    <a:pt x="9573" y="9089"/>
                    <a:pt x="8400" y="9676"/>
                  </a:cubicBezTo>
                  <a:cubicBezTo>
                    <a:pt x="8153" y="8966"/>
                    <a:pt x="8246" y="8225"/>
                    <a:pt x="8585" y="7577"/>
                  </a:cubicBezTo>
                  <a:cubicBezTo>
                    <a:pt x="8925" y="6991"/>
                    <a:pt x="9480" y="6559"/>
                    <a:pt x="10159" y="6373"/>
                  </a:cubicBezTo>
                  <a:lnTo>
                    <a:pt x="10314" y="6343"/>
                  </a:lnTo>
                  <a:close/>
                  <a:moveTo>
                    <a:pt x="2929" y="6299"/>
                  </a:moveTo>
                  <a:cubicBezTo>
                    <a:pt x="2984" y="6299"/>
                    <a:pt x="3038" y="6303"/>
                    <a:pt x="3092" y="6312"/>
                  </a:cubicBezTo>
                  <a:lnTo>
                    <a:pt x="3092" y="6589"/>
                  </a:lnTo>
                  <a:cubicBezTo>
                    <a:pt x="3092" y="7299"/>
                    <a:pt x="3308" y="7978"/>
                    <a:pt x="3678" y="8595"/>
                  </a:cubicBezTo>
                  <a:cubicBezTo>
                    <a:pt x="3704" y="8655"/>
                    <a:pt x="3753" y="8680"/>
                    <a:pt x="3808" y="8680"/>
                  </a:cubicBezTo>
                  <a:cubicBezTo>
                    <a:pt x="3950" y="8680"/>
                    <a:pt x="4129" y="8513"/>
                    <a:pt x="4018" y="8379"/>
                  </a:cubicBezTo>
                  <a:cubicBezTo>
                    <a:pt x="3678" y="7824"/>
                    <a:pt x="3493" y="7207"/>
                    <a:pt x="3493" y="6559"/>
                  </a:cubicBezTo>
                  <a:lnTo>
                    <a:pt x="3493" y="6343"/>
                  </a:lnTo>
                  <a:cubicBezTo>
                    <a:pt x="4975" y="6589"/>
                    <a:pt x="5870" y="8071"/>
                    <a:pt x="5468" y="9490"/>
                  </a:cubicBezTo>
                  <a:cubicBezTo>
                    <a:pt x="5468" y="9552"/>
                    <a:pt x="5437" y="9614"/>
                    <a:pt x="5437" y="9645"/>
                  </a:cubicBezTo>
                  <a:cubicBezTo>
                    <a:pt x="5067" y="9490"/>
                    <a:pt x="4759" y="9244"/>
                    <a:pt x="4481" y="8997"/>
                  </a:cubicBezTo>
                  <a:cubicBezTo>
                    <a:pt x="4433" y="8942"/>
                    <a:pt x="4378" y="8919"/>
                    <a:pt x="4325" y="8919"/>
                  </a:cubicBezTo>
                  <a:cubicBezTo>
                    <a:pt x="4172" y="8919"/>
                    <a:pt x="4042" y="9114"/>
                    <a:pt x="4203" y="9274"/>
                  </a:cubicBezTo>
                  <a:cubicBezTo>
                    <a:pt x="4512" y="9583"/>
                    <a:pt x="4882" y="9830"/>
                    <a:pt x="5283" y="10046"/>
                  </a:cubicBezTo>
                  <a:cubicBezTo>
                    <a:pt x="5191" y="10200"/>
                    <a:pt x="5098" y="10385"/>
                    <a:pt x="4975" y="10540"/>
                  </a:cubicBezTo>
                  <a:cubicBezTo>
                    <a:pt x="3462" y="9768"/>
                    <a:pt x="2536" y="8256"/>
                    <a:pt x="2536" y="6589"/>
                  </a:cubicBezTo>
                  <a:lnTo>
                    <a:pt x="2536" y="6343"/>
                  </a:lnTo>
                  <a:cubicBezTo>
                    <a:pt x="2667" y="6321"/>
                    <a:pt x="2798" y="6299"/>
                    <a:pt x="2929" y="6299"/>
                  </a:cubicBezTo>
                  <a:close/>
                  <a:moveTo>
                    <a:pt x="10746" y="6281"/>
                  </a:moveTo>
                  <a:cubicBezTo>
                    <a:pt x="10931" y="6281"/>
                    <a:pt x="11116" y="6281"/>
                    <a:pt x="11332" y="6343"/>
                  </a:cubicBezTo>
                  <a:lnTo>
                    <a:pt x="11332" y="6589"/>
                  </a:lnTo>
                  <a:cubicBezTo>
                    <a:pt x="11301" y="8256"/>
                    <a:pt x="10375" y="9768"/>
                    <a:pt x="8863" y="10540"/>
                  </a:cubicBezTo>
                  <a:lnTo>
                    <a:pt x="8863" y="10509"/>
                  </a:lnTo>
                  <a:cubicBezTo>
                    <a:pt x="8740" y="10385"/>
                    <a:pt x="8647" y="10231"/>
                    <a:pt x="8555" y="10046"/>
                  </a:cubicBezTo>
                  <a:cubicBezTo>
                    <a:pt x="9912" y="9429"/>
                    <a:pt x="10746" y="8071"/>
                    <a:pt x="10746" y="6589"/>
                  </a:cubicBezTo>
                  <a:lnTo>
                    <a:pt x="10746" y="6281"/>
                  </a:lnTo>
                  <a:close/>
                  <a:moveTo>
                    <a:pt x="4577" y="1"/>
                  </a:moveTo>
                  <a:cubicBezTo>
                    <a:pt x="4506" y="1"/>
                    <a:pt x="4431" y="24"/>
                    <a:pt x="4357" y="78"/>
                  </a:cubicBezTo>
                  <a:cubicBezTo>
                    <a:pt x="3123" y="911"/>
                    <a:pt x="2351" y="2331"/>
                    <a:pt x="2382" y="3843"/>
                  </a:cubicBezTo>
                  <a:lnTo>
                    <a:pt x="2382" y="3966"/>
                  </a:lnTo>
                  <a:lnTo>
                    <a:pt x="2290" y="3997"/>
                  </a:lnTo>
                  <a:cubicBezTo>
                    <a:pt x="963" y="4769"/>
                    <a:pt x="129" y="6127"/>
                    <a:pt x="37" y="7639"/>
                  </a:cubicBezTo>
                  <a:cubicBezTo>
                    <a:pt x="0" y="7875"/>
                    <a:pt x="177" y="8014"/>
                    <a:pt x="361" y="8014"/>
                  </a:cubicBezTo>
                  <a:cubicBezTo>
                    <a:pt x="489" y="8014"/>
                    <a:pt x="621" y="7946"/>
                    <a:pt x="685" y="7793"/>
                  </a:cubicBezTo>
                  <a:cubicBezTo>
                    <a:pt x="963" y="7176"/>
                    <a:pt x="1487" y="6682"/>
                    <a:pt x="2135" y="6435"/>
                  </a:cubicBezTo>
                  <a:lnTo>
                    <a:pt x="2135" y="6589"/>
                  </a:lnTo>
                  <a:cubicBezTo>
                    <a:pt x="2104" y="7855"/>
                    <a:pt x="2629" y="9058"/>
                    <a:pt x="3524" y="9984"/>
                  </a:cubicBezTo>
                  <a:cubicBezTo>
                    <a:pt x="3864" y="10324"/>
                    <a:pt x="4265" y="10601"/>
                    <a:pt x="4697" y="10818"/>
                  </a:cubicBezTo>
                  <a:cubicBezTo>
                    <a:pt x="4210" y="11223"/>
                    <a:pt x="3629" y="11415"/>
                    <a:pt x="3015" y="11415"/>
                  </a:cubicBezTo>
                  <a:cubicBezTo>
                    <a:pt x="2928" y="11415"/>
                    <a:pt x="2841" y="11412"/>
                    <a:pt x="2753" y="11404"/>
                  </a:cubicBezTo>
                  <a:cubicBezTo>
                    <a:pt x="2730" y="11400"/>
                    <a:pt x="2709" y="11399"/>
                    <a:pt x="2689" y="11399"/>
                  </a:cubicBezTo>
                  <a:cubicBezTo>
                    <a:pt x="2336" y="11399"/>
                    <a:pt x="2217" y="11877"/>
                    <a:pt x="2567" y="12052"/>
                  </a:cubicBezTo>
                  <a:cubicBezTo>
                    <a:pt x="3185" y="12361"/>
                    <a:pt x="3864" y="12515"/>
                    <a:pt x="4573" y="12515"/>
                  </a:cubicBezTo>
                  <a:cubicBezTo>
                    <a:pt x="5376" y="12515"/>
                    <a:pt x="6147" y="12299"/>
                    <a:pt x="6857" y="11898"/>
                  </a:cubicBezTo>
                  <a:lnTo>
                    <a:pt x="6919" y="11836"/>
                  </a:lnTo>
                  <a:cubicBezTo>
                    <a:pt x="6950" y="11867"/>
                    <a:pt x="6981" y="11867"/>
                    <a:pt x="7011" y="11898"/>
                  </a:cubicBezTo>
                  <a:cubicBezTo>
                    <a:pt x="7690" y="12299"/>
                    <a:pt x="8493" y="12515"/>
                    <a:pt x="9264" y="12515"/>
                  </a:cubicBezTo>
                  <a:cubicBezTo>
                    <a:pt x="9974" y="12515"/>
                    <a:pt x="10653" y="12361"/>
                    <a:pt x="11270" y="12052"/>
                  </a:cubicBezTo>
                  <a:cubicBezTo>
                    <a:pt x="11620" y="11877"/>
                    <a:pt x="11502" y="11399"/>
                    <a:pt x="11149" y="11399"/>
                  </a:cubicBezTo>
                  <a:cubicBezTo>
                    <a:pt x="11129" y="11399"/>
                    <a:pt x="11107" y="11400"/>
                    <a:pt x="11085" y="11404"/>
                  </a:cubicBezTo>
                  <a:cubicBezTo>
                    <a:pt x="10997" y="11414"/>
                    <a:pt x="10907" y="11419"/>
                    <a:pt x="10817" y="11419"/>
                  </a:cubicBezTo>
                  <a:cubicBezTo>
                    <a:pt x="10375" y="11419"/>
                    <a:pt x="9927" y="11295"/>
                    <a:pt x="9542" y="11064"/>
                  </a:cubicBezTo>
                  <a:cubicBezTo>
                    <a:pt x="9419" y="11003"/>
                    <a:pt x="9295" y="10910"/>
                    <a:pt x="9172" y="10818"/>
                  </a:cubicBezTo>
                  <a:cubicBezTo>
                    <a:pt x="10746" y="9984"/>
                    <a:pt x="11733" y="8349"/>
                    <a:pt x="11702" y="6559"/>
                  </a:cubicBezTo>
                  <a:lnTo>
                    <a:pt x="11702" y="6435"/>
                  </a:lnTo>
                  <a:cubicBezTo>
                    <a:pt x="11857" y="6466"/>
                    <a:pt x="11980" y="6528"/>
                    <a:pt x="12104" y="6620"/>
                  </a:cubicBezTo>
                  <a:cubicBezTo>
                    <a:pt x="12567" y="6898"/>
                    <a:pt x="12968" y="7330"/>
                    <a:pt x="13184" y="7824"/>
                  </a:cubicBezTo>
                  <a:cubicBezTo>
                    <a:pt x="13246" y="7961"/>
                    <a:pt x="13364" y="8023"/>
                    <a:pt x="13483" y="8023"/>
                  </a:cubicBezTo>
                  <a:cubicBezTo>
                    <a:pt x="13657" y="8023"/>
                    <a:pt x="13832" y="7890"/>
                    <a:pt x="13832" y="7670"/>
                  </a:cubicBezTo>
                  <a:cubicBezTo>
                    <a:pt x="13770" y="6867"/>
                    <a:pt x="13523" y="6127"/>
                    <a:pt x="13091" y="5478"/>
                  </a:cubicBezTo>
                  <a:lnTo>
                    <a:pt x="13060" y="5448"/>
                  </a:lnTo>
                  <a:cubicBezTo>
                    <a:pt x="13026" y="5397"/>
                    <a:pt x="12974" y="5374"/>
                    <a:pt x="12918" y="5374"/>
                  </a:cubicBezTo>
                  <a:cubicBezTo>
                    <a:pt x="12872" y="5374"/>
                    <a:pt x="12824" y="5389"/>
                    <a:pt x="12783" y="5417"/>
                  </a:cubicBezTo>
                  <a:cubicBezTo>
                    <a:pt x="12690" y="5448"/>
                    <a:pt x="12659" y="5571"/>
                    <a:pt x="12721" y="5664"/>
                  </a:cubicBezTo>
                  <a:cubicBezTo>
                    <a:pt x="13060" y="6188"/>
                    <a:pt x="13276" y="6744"/>
                    <a:pt x="13369" y="7330"/>
                  </a:cubicBezTo>
                  <a:cubicBezTo>
                    <a:pt x="12787" y="6366"/>
                    <a:pt x="11803" y="5887"/>
                    <a:pt x="10819" y="5887"/>
                  </a:cubicBezTo>
                  <a:cubicBezTo>
                    <a:pt x="9820" y="5887"/>
                    <a:pt x="8821" y="6381"/>
                    <a:pt x="8246" y="7361"/>
                  </a:cubicBezTo>
                  <a:cubicBezTo>
                    <a:pt x="7104" y="9336"/>
                    <a:pt x="8524" y="11805"/>
                    <a:pt x="10777" y="11805"/>
                  </a:cubicBezTo>
                  <a:cubicBezTo>
                    <a:pt x="10282" y="12000"/>
                    <a:pt x="9760" y="12097"/>
                    <a:pt x="9241" y="12097"/>
                  </a:cubicBezTo>
                  <a:cubicBezTo>
                    <a:pt x="8529" y="12097"/>
                    <a:pt x="7821" y="11915"/>
                    <a:pt x="7197" y="11558"/>
                  </a:cubicBezTo>
                  <a:cubicBezTo>
                    <a:pt x="7135" y="11527"/>
                    <a:pt x="7104" y="11466"/>
                    <a:pt x="7042" y="11435"/>
                  </a:cubicBezTo>
                  <a:cubicBezTo>
                    <a:pt x="6996" y="11419"/>
                    <a:pt x="6957" y="11412"/>
                    <a:pt x="6919" y="11412"/>
                  </a:cubicBezTo>
                  <a:cubicBezTo>
                    <a:pt x="6880" y="11412"/>
                    <a:pt x="6842" y="11419"/>
                    <a:pt x="6795" y="11435"/>
                  </a:cubicBezTo>
                  <a:cubicBezTo>
                    <a:pt x="6765" y="11466"/>
                    <a:pt x="6703" y="11527"/>
                    <a:pt x="6641" y="11558"/>
                  </a:cubicBezTo>
                  <a:cubicBezTo>
                    <a:pt x="5998" y="11915"/>
                    <a:pt x="5294" y="12097"/>
                    <a:pt x="4587" y="12097"/>
                  </a:cubicBezTo>
                  <a:cubicBezTo>
                    <a:pt x="4072" y="12097"/>
                    <a:pt x="3556" y="12000"/>
                    <a:pt x="3061" y="11805"/>
                  </a:cubicBezTo>
                  <a:cubicBezTo>
                    <a:pt x="5314" y="11774"/>
                    <a:pt x="6703" y="9336"/>
                    <a:pt x="5592" y="7361"/>
                  </a:cubicBezTo>
                  <a:cubicBezTo>
                    <a:pt x="5129" y="6559"/>
                    <a:pt x="4296" y="6034"/>
                    <a:pt x="3370" y="5911"/>
                  </a:cubicBezTo>
                  <a:cubicBezTo>
                    <a:pt x="3245" y="5894"/>
                    <a:pt x="3120" y="5886"/>
                    <a:pt x="2996" y="5886"/>
                  </a:cubicBezTo>
                  <a:cubicBezTo>
                    <a:pt x="1959" y="5886"/>
                    <a:pt x="992" y="6448"/>
                    <a:pt x="469" y="7330"/>
                  </a:cubicBezTo>
                  <a:cubicBezTo>
                    <a:pt x="654" y="6096"/>
                    <a:pt x="1395" y="5016"/>
                    <a:pt x="2506" y="4367"/>
                  </a:cubicBezTo>
                  <a:lnTo>
                    <a:pt x="2660" y="4275"/>
                  </a:lnTo>
                  <a:cubicBezTo>
                    <a:pt x="2753" y="4244"/>
                    <a:pt x="2783" y="4151"/>
                    <a:pt x="2783" y="4090"/>
                  </a:cubicBezTo>
                  <a:lnTo>
                    <a:pt x="2783" y="3843"/>
                  </a:lnTo>
                  <a:cubicBezTo>
                    <a:pt x="2783" y="2577"/>
                    <a:pt x="3339" y="1374"/>
                    <a:pt x="4326" y="602"/>
                  </a:cubicBezTo>
                  <a:lnTo>
                    <a:pt x="4326" y="602"/>
                  </a:lnTo>
                  <a:cubicBezTo>
                    <a:pt x="4080" y="1034"/>
                    <a:pt x="3925" y="1559"/>
                    <a:pt x="3925" y="2053"/>
                  </a:cubicBezTo>
                  <a:cubicBezTo>
                    <a:pt x="3925" y="2547"/>
                    <a:pt x="4049" y="3040"/>
                    <a:pt x="4296" y="3472"/>
                  </a:cubicBezTo>
                  <a:cubicBezTo>
                    <a:pt x="4820" y="4429"/>
                    <a:pt x="5808" y="5016"/>
                    <a:pt x="6888" y="5016"/>
                  </a:cubicBezTo>
                  <a:cubicBezTo>
                    <a:pt x="7937" y="5016"/>
                    <a:pt x="8925" y="4491"/>
                    <a:pt x="9480" y="3596"/>
                  </a:cubicBezTo>
                  <a:cubicBezTo>
                    <a:pt x="10005" y="2670"/>
                    <a:pt x="10005" y="1528"/>
                    <a:pt x="9480" y="602"/>
                  </a:cubicBezTo>
                  <a:lnTo>
                    <a:pt x="9480" y="602"/>
                  </a:lnTo>
                  <a:cubicBezTo>
                    <a:pt x="10468" y="1405"/>
                    <a:pt x="11054" y="2577"/>
                    <a:pt x="11023" y="3843"/>
                  </a:cubicBezTo>
                  <a:lnTo>
                    <a:pt x="11023" y="4090"/>
                  </a:lnTo>
                  <a:cubicBezTo>
                    <a:pt x="11023" y="4182"/>
                    <a:pt x="11085" y="4244"/>
                    <a:pt x="11147" y="4275"/>
                  </a:cubicBezTo>
                  <a:lnTo>
                    <a:pt x="11332" y="4398"/>
                  </a:lnTo>
                  <a:cubicBezTo>
                    <a:pt x="11672" y="4583"/>
                    <a:pt x="11980" y="4830"/>
                    <a:pt x="12258" y="5108"/>
                  </a:cubicBezTo>
                  <a:cubicBezTo>
                    <a:pt x="12301" y="5151"/>
                    <a:pt x="12351" y="5169"/>
                    <a:pt x="12399" y="5169"/>
                  </a:cubicBezTo>
                  <a:cubicBezTo>
                    <a:pt x="12560" y="5169"/>
                    <a:pt x="12709" y="4973"/>
                    <a:pt x="12567" y="4830"/>
                  </a:cubicBezTo>
                  <a:cubicBezTo>
                    <a:pt x="12258" y="4522"/>
                    <a:pt x="11918" y="4244"/>
                    <a:pt x="11548" y="4028"/>
                  </a:cubicBezTo>
                  <a:lnTo>
                    <a:pt x="11456" y="3997"/>
                  </a:lnTo>
                  <a:lnTo>
                    <a:pt x="11456" y="3843"/>
                  </a:lnTo>
                  <a:cubicBezTo>
                    <a:pt x="11456" y="2331"/>
                    <a:pt x="10684" y="911"/>
                    <a:pt x="9419" y="78"/>
                  </a:cubicBezTo>
                  <a:cubicBezTo>
                    <a:pt x="9357" y="35"/>
                    <a:pt x="9294" y="16"/>
                    <a:pt x="9232" y="16"/>
                  </a:cubicBezTo>
                  <a:cubicBezTo>
                    <a:pt x="8986" y="16"/>
                    <a:pt x="8783" y="318"/>
                    <a:pt x="8956" y="541"/>
                  </a:cubicBezTo>
                  <a:cubicBezTo>
                    <a:pt x="9295" y="1004"/>
                    <a:pt x="9480" y="1528"/>
                    <a:pt x="9480" y="2084"/>
                  </a:cubicBezTo>
                  <a:cubicBezTo>
                    <a:pt x="9450" y="2238"/>
                    <a:pt x="9450" y="2361"/>
                    <a:pt x="9419" y="2516"/>
                  </a:cubicBezTo>
                  <a:cubicBezTo>
                    <a:pt x="8647" y="2037"/>
                    <a:pt x="7775" y="1798"/>
                    <a:pt x="6903" y="1798"/>
                  </a:cubicBezTo>
                  <a:cubicBezTo>
                    <a:pt x="6032" y="1798"/>
                    <a:pt x="5160" y="2037"/>
                    <a:pt x="4388" y="2516"/>
                  </a:cubicBezTo>
                  <a:cubicBezTo>
                    <a:pt x="4357" y="2361"/>
                    <a:pt x="4326" y="2207"/>
                    <a:pt x="4326" y="2053"/>
                  </a:cubicBezTo>
                  <a:cubicBezTo>
                    <a:pt x="4326" y="1528"/>
                    <a:pt x="4512" y="1004"/>
                    <a:pt x="4820" y="541"/>
                  </a:cubicBezTo>
                  <a:cubicBezTo>
                    <a:pt x="5013" y="299"/>
                    <a:pt x="4829" y="1"/>
                    <a:pt x="4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oogle Shape;13180;p148">
            <a:extLst>
              <a:ext uri="{FF2B5EF4-FFF2-40B4-BE49-F238E27FC236}">
                <a16:creationId xmlns:a16="http://schemas.microsoft.com/office/drawing/2014/main" id="{29FBED1A-CE4E-1EE4-9506-CA919E128325}"/>
              </a:ext>
            </a:extLst>
          </p:cNvPr>
          <p:cNvGrpSpPr/>
          <p:nvPr/>
        </p:nvGrpSpPr>
        <p:grpSpPr>
          <a:xfrm>
            <a:off x="1512772" y="1959925"/>
            <a:ext cx="484815" cy="431979"/>
            <a:chOff x="2501677" y="2906162"/>
            <a:chExt cx="367328" cy="327296"/>
          </a:xfrm>
          <a:solidFill>
            <a:schemeClr val="tx1"/>
          </a:solidFill>
        </p:grpSpPr>
        <p:sp>
          <p:nvSpPr>
            <p:cNvPr id="28" name="Google Shape;13181;p148">
              <a:extLst>
                <a:ext uri="{FF2B5EF4-FFF2-40B4-BE49-F238E27FC236}">
                  <a16:creationId xmlns:a16="http://schemas.microsoft.com/office/drawing/2014/main" id="{2799F96D-9C20-A858-CB1C-C5B3469536CF}"/>
                </a:ext>
              </a:extLst>
            </p:cNvPr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182;p148">
              <a:extLst>
                <a:ext uri="{FF2B5EF4-FFF2-40B4-BE49-F238E27FC236}">
                  <a16:creationId xmlns:a16="http://schemas.microsoft.com/office/drawing/2014/main" id="{917EB0C4-7393-21A9-BFF5-75213FDA53C3}"/>
                </a:ext>
              </a:extLst>
            </p:cNvPr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183;p148">
              <a:extLst>
                <a:ext uri="{FF2B5EF4-FFF2-40B4-BE49-F238E27FC236}">
                  <a16:creationId xmlns:a16="http://schemas.microsoft.com/office/drawing/2014/main" id="{9365CD9E-4201-269B-70E8-A85653F303D8}"/>
                </a:ext>
              </a:extLst>
            </p:cNvPr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11111;p145">
            <a:extLst>
              <a:ext uri="{FF2B5EF4-FFF2-40B4-BE49-F238E27FC236}">
                <a16:creationId xmlns:a16="http://schemas.microsoft.com/office/drawing/2014/main" id="{7085DD38-C2AE-3A73-FB21-CCB4BA688C1F}"/>
              </a:ext>
            </a:extLst>
          </p:cNvPr>
          <p:cNvSpPr/>
          <p:nvPr/>
        </p:nvSpPr>
        <p:spPr>
          <a:xfrm>
            <a:off x="4982670" y="1999883"/>
            <a:ext cx="461992" cy="461544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77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 history</a:t>
            </a:r>
            <a:endParaRPr dirty="0"/>
          </a:p>
        </p:txBody>
      </p:sp>
      <p:cxnSp>
        <p:nvCxnSpPr>
          <p:cNvPr id="565" name="Google Shape;565;p77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6" name="Google Shape;566;p77"/>
          <p:cNvSpPr/>
          <p:nvPr/>
        </p:nvSpPr>
        <p:spPr>
          <a:xfrm>
            <a:off x="1992525" y="3082539"/>
            <a:ext cx="2571000" cy="10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77"/>
          <p:cNvSpPr/>
          <p:nvPr/>
        </p:nvSpPr>
        <p:spPr>
          <a:xfrm>
            <a:off x="4569975" y="3082539"/>
            <a:ext cx="2571000" cy="10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77"/>
          <p:cNvSpPr/>
          <p:nvPr/>
        </p:nvSpPr>
        <p:spPr>
          <a:xfrm>
            <a:off x="7151475" y="3082539"/>
            <a:ext cx="2571000" cy="10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77"/>
          <p:cNvSpPr txBox="1">
            <a:spLocks noGrp="1"/>
          </p:cNvSpPr>
          <p:nvPr>
            <p:ph type="title" idx="4294967295"/>
          </p:nvPr>
        </p:nvSpPr>
        <p:spPr>
          <a:xfrm>
            <a:off x="4702873" y="2001031"/>
            <a:ext cx="2319900" cy="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2015</a:t>
            </a:r>
            <a:endParaRPr sz="2000" b="1" dirty="0"/>
          </a:p>
        </p:txBody>
      </p:sp>
      <p:sp>
        <p:nvSpPr>
          <p:cNvPr id="570" name="Google Shape;570;p77"/>
          <p:cNvSpPr txBox="1">
            <a:spLocks noGrp="1"/>
          </p:cNvSpPr>
          <p:nvPr>
            <p:ph type="subTitle" idx="4294967295"/>
          </p:nvPr>
        </p:nvSpPr>
        <p:spPr>
          <a:xfrm>
            <a:off x="4702873" y="2358205"/>
            <a:ext cx="2319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Is a self-hosting GPU compiler even possible? </a:t>
            </a:r>
            <a:endParaRPr dirty="0"/>
          </a:p>
        </p:txBody>
      </p:sp>
      <p:cxnSp>
        <p:nvCxnSpPr>
          <p:cNvPr id="571" name="Google Shape;571;p77"/>
          <p:cNvCxnSpPr/>
          <p:nvPr/>
        </p:nvCxnSpPr>
        <p:spPr>
          <a:xfrm rot="10800000">
            <a:off x="4569343" y="3082550"/>
            <a:ext cx="0" cy="92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572" name="Google Shape;572;p77"/>
          <p:cNvSpPr txBox="1">
            <a:spLocks noGrp="1"/>
          </p:cNvSpPr>
          <p:nvPr>
            <p:ph type="title" idx="4294967295"/>
          </p:nvPr>
        </p:nvSpPr>
        <p:spPr>
          <a:xfrm>
            <a:off x="2130273" y="3806167"/>
            <a:ext cx="2319900" cy="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2010</a:t>
            </a:r>
            <a:endParaRPr sz="2000" b="1" dirty="0"/>
          </a:p>
        </p:txBody>
      </p:sp>
      <p:sp>
        <p:nvSpPr>
          <p:cNvPr id="573" name="Google Shape;573;p77"/>
          <p:cNvSpPr txBox="1">
            <a:spLocks noGrp="1"/>
          </p:cNvSpPr>
          <p:nvPr>
            <p:ph type="subTitle" idx="4294967295"/>
          </p:nvPr>
        </p:nvSpPr>
        <p:spPr>
          <a:xfrm>
            <a:off x="2130273" y="3260716"/>
            <a:ext cx="2319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Is APL even a viable language anymore?</a:t>
            </a:r>
            <a:endParaRPr dirty="0"/>
          </a:p>
        </p:txBody>
      </p:sp>
      <p:cxnSp>
        <p:nvCxnSpPr>
          <p:cNvPr id="574" name="Google Shape;574;p77"/>
          <p:cNvCxnSpPr/>
          <p:nvPr/>
        </p:nvCxnSpPr>
        <p:spPr>
          <a:xfrm rot="10800000">
            <a:off x="7143118" y="2263586"/>
            <a:ext cx="0" cy="92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8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 history</a:t>
            </a:r>
            <a:endParaRPr dirty="0"/>
          </a:p>
        </p:txBody>
      </p:sp>
      <p:sp>
        <p:nvSpPr>
          <p:cNvPr id="580" name="Google Shape;580;p78"/>
          <p:cNvSpPr/>
          <p:nvPr/>
        </p:nvSpPr>
        <p:spPr>
          <a:xfrm flipH="1">
            <a:off x="4572125" y="3082539"/>
            <a:ext cx="2571000" cy="10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78"/>
          <p:cNvSpPr/>
          <p:nvPr/>
        </p:nvSpPr>
        <p:spPr>
          <a:xfrm flipH="1">
            <a:off x="1994675" y="3082539"/>
            <a:ext cx="2571000" cy="10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78"/>
          <p:cNvSpPr/>
          <p:nvPr/>
        </p:nvSpPr>
        <p:spPr>
          <a:xfrm flipH="1">
            <a:off x="-582775" y="3082539"/>
            <a:ext cx="2571000" cy="10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78"/>
          <p:cNvSpPr txBox="1">
            <a:spLocks noGrp="1"/>
          </p:cNvSpPr>
          <p:nvPr>
            <p:ph type="title" idx="4294967295"/>
          </p:nvPr>
        </p:nvSpPr>
        <p:spPr>
          <a:xfrm flipH="1">
            <a:off x="2112877" y="2006843"/>
            <a:ext cx="2319900" cy="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2020</a:t>
            </a:r>
            <a:endParaRPr sz="2000" b="1" dirty="0"/>
          </a:p>
        </p:txBody>
      </p:sp>
      <p:sp>
        <p:nvSpPr>
          <p:cNvPr id="584" name="Google Shape;584;p78"/>
          <p:cNvSpPr txBox="1">
            <a:spLocks noGrp="1"/>
          </p:cNvSpPr>
          <p:nvPr>
            <p:ph type="subTitle" idx="4294967295"/>
          </p:nvPr>
        </p:nvSpPr>
        <p:spPr>
          <a:xfrm flipH="1">
            <a:off x="2112877" y="2358205"/>
            <a:ext cx="2319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APL is cool, but is it fast? </a:t>
            </a:r>
            <a:endParaRPr dirty="0"/>
          </a:p>
        </p:txBody>
      </p:sp>
      <p:cxnSp>
        <p:nvCxnSpPr>
          <p:cNvPr id="585" name="Google Shape;585;p78"/>
          <p:cNvCxnSpPr/>
          <p:nvPr/>
        </p:nvCxnSpPr>
        <p:spPr>
          <a:xfrm rot="10800000">
            <a:off x="4566307" y="3082550"/>
            <a:ext cx="0" cy="92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586" name="Google Shape;586;p78"/>
          <p:cNvSpPr txBox="1">
            <a:spLocks noGrp="1"/>
          </p:cNvSpPr>
          <p:nvPr>
            <p:ph type="title" idx="4294967295"/>
          </p:nvPr>
        </p:nvSpPr>
        <p:spPr>
          <a:xfrm flipH="1">
            <a:off x="4685477" y="3806167"/>
            <a:ext cx="2319900" cy="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2022</a:t>
            </a:r>
            <a:endParaRPr sz="2000" b="1" dirty="0"/>
          </a:p>
        </p:txBody>
      </p:sp>
      <p:sp>
        <p:nvSpPr>
          <p:cNvPr id="587" name="Google Shape;587;p78"/>
          <p:cNvSpPr txBox="1">
            <a:spLocks noGrp="1"/>
          </p:cNvSpPr>
          <p:nvPr>
            <p:ph type="subTitle" idx="4294967295"/>
          </p:nvPr>
        </p:nvSpPr>
        <p:spPr>
          <a:xfrm flipH="1">
            <a:off x="4685477" y="3260716"/>
            <a:ext cx="2319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How do I use this Co-dfns thingie? </a:t>
            </a:r>
            <a:endParaRPr dirty="0"/>
          </a:p>
        </p:txBody>
      </p:sp>
      <p:cxnSp>
        <p:nvCxnSpPr>
          <p:cNvPr id="588" name="Google Shape;588;p78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9" name="Google Shape;589;p78"/>
          <p:cNvCxnSpPr/>
          <p:nvPr/>
        </p:nvCxnSpPr>
        <p:spPr>
          <a:xfrm rot="10800000">
            <a:off x="1991618" y="2263586"/>
            <a:ext cx="0" cy="92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Google Shape;520;p72" descr="Draft drawing of a floor plan"/>
          <p:cNvPicPr preferRelativeResize="0"/>
          <p:nvPr/>
        </p:nvPicPr>
        <p:blipFill>
          <a:blip r:embed="rId3"/>
          <a:srcRect l="333" r="333"/>
          <a:stretch/>
        </p:blipFill>
        <p:spPr>
          <a:xfrm>
            <a:off x="-5733350" y="-3280217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521" name="Google Shape;521;p72"/>
          <p:cNvSpPr/>
          <p:nvPr/>
        </p:nvSpPr>
        <p:spPr>
          <a:xfrm>
            <a:off x="-6550950" y="-3736925"/>
            <a:ext cx="13101900" cy="9029700"/>
          </a:xfrm>
          <a:prstGeom prst="triangle">
            <a:avLst>
              <a:gd name="adj" fmla="val 50000"/>
            </a:avLst>
          </a:prstGeom>
          <a:solidFill>
            <a:schemeClr val="lt1">
              <a:alpha val="3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2" name="Google Shape;522;p72"/>
          <p:cNvSpPr txBox="1">
            <a:spLocks noGrp="1"/>
          </p:cNvSpPr>
          <p:nvPr>
            <p:ph type="title"/>
          </p:nvPr>
        </p:nvSpPr>
        <p:spPr>
          <a:xfrm>
            <a:off x="4784875" y="2098184"/>
            <a:ext cx="34236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</a:t>
            </a:r>
            <a:endParaRPr dirty="0"/>
          </a:p>
        </p:txBody>
      </p:sp>
      <p:sp>
        <p:nvSpPr>
          <p:cNvPr id="523" name="Google Shape;523;p72"/>
          <p:cNvSpPr txBox="1">
            <a:spLocks noGrp="1"/>
          </p:cNvSpPr>
          <p:nvPr>
            <p:ph type="title" idx="2"/>
          </p:nvPr>
        </p:nvSpPr>
        <p:spPr>
          <a:xfrm>
            <a:off x="5151175" y="1032009"/>
            <a:ext cx="30573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24" name="Google Shape;524;p72"/>
          <p:cNvSpPr txBox="1">
            <a:spLocks noGrp="1"/>
          </p:cNvSpPr>
          <p:nvPr>
            <p:ph type="subTitle" idx="1"/>
          </p:nvPr>
        </p:nvSpPr>
        <p:spPr>
          <a:xfrm>
            <a:off x="6127050" y="3320300"/>
            <a:ext cx="2081400" cy="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the Co-dfns project?</a:t>
            </a:r>
            <a:endParaRPr dirty="0"/>
          </a:p>
        </p:txBody>
      </p:sp>
      <p:cxnSp>
        <p:nvCxnSpPr>
          <p:cNvPr id="525" name="Google Shape;525;p72"/>
          <p:cNvCxnSpPr/>
          <p:nvPr/>
        </p:nvCxnSpPr>
        <p:spPr>
          <a:xfrm>
            <a:off x="7425248" y="321980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Minimalist Grayscale Pitch Deck XL by Slidesgo">
  <a:themeElements>
    <a:clrScheme name="Simple Light">
      <a:dk1>
        <a:srgbClr val="383838"/>
      </a:dk1>
      <a:lt1>
        <a:srgbClr val="EEEEEE"/>
      </a:lt1>
      <a:dk2>
        <a:srgbClr val="DBDBDB"/>
      </a:dk2>
      <a:lt2>
        <a:srgbClr val="929292"/>
      </a:lt2>
      <a:accent1>
        <a:srgbClr val="383838"/>
      </a:accent1>
      <a:accent2>
        <a:srgbClr val="383838"/>
      </a:accent2>
      <a:accent3>
        <a:srgbClr val="383838"/>
      </a:accent3>
      <a:accent4>
        <a:srgbClr val="383838"/>
      </a:accent4>
      <a:accent5>
        <a:srgbClr val="FFFFFF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</TotalTime>
  <Words>719</Words>
  <Application>Microsoft Office PowerPoint</Application>
  <PresentationFormat>On-screen Show (16:9)</PresentationFormat>
  <Paragraphs>198</Paragraphs>
  <Slides>31</Slides>
  <Notes>28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Didact Gothic</vt:lpstr>
      <vt:lpstr>Julius Sans One</vt:lpstr>
      <vt:lpstr>APL385 Unicode</vt:lpstr>
      <vt:lpstr>Arial</vt:lpstr>
      <vt:lpstr>Montserrat</vt:lpstr>
      <vt:lpstr>Questrial</vt:lpstr>
      <vt:lpstr>Minimalist Grayscale Pitch Deck XL by Slidesgo</vt:lpstr>
      <vt:lpstr>Co-dfns Report</vt:lpstr>
      <vt:lpstr>Agenda</vt:lpstr>
      <vt:lpstr>Table of contents</vt:lpstr>
      <vt:lpstr>Why</vt:lpstr>
      <vt:lpstr>Problem</vt:lpstr>
      <vt:lpstr>Performance</vt:lpstr>
      <vt:lpstr>Some history</vt:lpstr>
      <vt:lpstr>Some history</vt:lpstr>
      <vt:lpstr>What</vt:lpstr>
      <vt:lpstr>Co-dfns</vt:lpstr>
      <vt:lpstr>1401</vt:lpstr>
      <vt:lpstr>Hackability</vt:lpstr>
      <vt:lpstr>Status</vt:lpstr>
      <vt:lpstr>PowerPoint Presentation</vt:lpstr>
      <vt:lpstr>PowerPoint Presentation</vt:lpstr>
      <vt:lpstr>Upcoming V5+</vt:lpstr>
      <vt:lpstr>Finished</vt:lpstr>
      <vt:lpstr>Namespace</vt:lpstr>
      <vt:lpstr>Language</vt:lpstr>
      <vt:lpstr>Limitations </vt:lpstr>
      <vt:lpstr>Axis for All</vt:lpstr>
      <vt:lpstr>Future Work</vt:lpstr>
      <vt:lpstr>Axis Op</vt:lpstr>
      <vt:lpstr>04</vt:lpstr>
      <vt:lpstr>Installation</vt:lpstr>
      <vt:lpstr>OS compiler</vt:lpstr>
      <vt:lpstr>MK∆RTM</vt:lpstr>
      <vt:lpstr>Shipping/Distribution</vt:lpstr>
      <vt:lpstr>Demo(-lition)</vt:lpstr>
      <vt:lpstr>Linux Gotcha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GRAYSCALE PITCH DECK</dc:title>
  <cp:lastModifiedBy>Aaron Hsu</cp:lastModifiedBy>
  <cp:revision>1</cp:revision>
  <dcterms:modified xsi:type="dcterms:W3CDTF">2023-10-18T00:35:47Z</dcterms:modified>
</cp:coreProperties>
</file>